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8" r:id="rId2"/>
  </p:sldMasterIdLst>
  <p:notesMasterIdLst>
    <p:notesMasterId r:id="rId45"/>
  </p:notesMasterIdLst>
  <p:sldIdLst>
    <p:sldId id="333" r:id="rId3"/>
    <p:sldId id="334" r:id="rId4"/>
    <p:sldId id="335" r:id="rId5"/>
    <p:sldId id="296" r:id="rId6"/>
    <p:sldId id="297" r:id="rId7"/>
    <p:sldId id="298" r:id="rId8"/>
    <p:sldId id="331" r:id="rId9"/>
    <p:sldId id="271" r:id="rId10"/>
    <p:sldId id="257" r:id="rId11"/>
    <p:sldId id="318" r:id="rId12"/>
    <p:sldId id="269" r:id="rId13"/>
    <p:sldId id="317" r:id="rId14"/>
    <p:sldId id="270" r:id="rId15"/>
    <p:sldId id="316" r:id="rId16"/>
    <p:sldId id="272" r:id="rId17"/>
    <p:sldId id="319" r:id="rId18"/>
    <p:sldId id="276" r:id="rId19"/>
    <p:sldId id="320" r:id="rId20"/>
    <p:sldId id="274" r:id="rId21"/>
    <p:sldId id="321" r:id="rId22"/>
    <p:sldId id="261" r:id="rId23"/>
    <p:sldId id="336" r:id="rId24"/>
    <p:sldId id="302" r:id="rId25"/>
    <p:sldId id="285" r:id="rId26"/>
    <p:sldId id="313" r:id="rId27"/>
    <p:sldId id="310" r:id="rId28"/>
    <p:sldId id="311" r:id="rId29"/>
    <p:sldId id="312" r:id="rId30"/>
    <p:sldId id="337" r:id="rId31"/>
    <p:sldId id="338" r:id="rId32"/>
    <p:sldId id="324" r:id="rId33"/>
    <p:sldId id="330" r:id="rId34"/>
    <p:sldId id="326" r:id="rId35"/>
    <p:sldId id="329" r:id="rId36"/>
    <p:sldId id="339" r:id="rId37"/>
    <p:sldId id="340" r:id="rId38"/>
    <p:sldId id="345" r:id="rId39"/>
    <p:sldId id="346" r:id="rId40"/>
    <p:sldId id="341" r:id="rId41"/>
    <p:sldId id="342" r:id="rId42"/>
    <p:sldId id="344" r:id="rId43"/>
    <p:sldId id="328" r:id="rId4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F10674E7-9948-4477-8007-68E3F712DEA5}">
          <p14:sldIdLst>
            <p14:sldId id="333"/>
            <p14:sldId id="334"/>
            <p14:sldId id="335"/>
            <p14:sldId id="296"/>
            <p14:sldId id="297"/>
            <p14:sldId id="298"/>
            <p14:sldId id="331"/>
            <p14:sldId id="271"/>
            <p14:sldId id="257"/>
            <p14:sldId id="318"/>
            <p14:sldId id="269"/>
            <p14:sldId id="317"/>
            <p14:sldId id="270"/>
            <p14:sldId id="316"/>
            <p14:sldId id="272"/>
            <p14:sldId id="319"/>
            <p14:sldId id="276"/>
            <p14:sldId id="320"/>
            <p14:sldId id="274"/>
            <p14:sldId id="321"/>
            <p14:sldId id="261"/>
            <p14:sldId id="336"/>
            <p14:sldId id="302"/>
            <p14:sldId id="285"/>
            <p14:sldId id="313"/>
            <p14:sldId id="310"/>
            <p14:sldId id="311"/>
            <p14:sldId id="312"/>
            <p14:sldId id="337"/>
            <p14:sldId id="338"/>
            <p14:sldId id="324"/>
            <p14:sldId id="330"/>
            <p14:sldId id="326"/>
            <p14:sldId id="329"/>
            <p14:sldId id="339"/>
            <p14:sldId id="340"/>
            <p14:sldId id="345"/>
            <p14:sldId id="346"/>
            <p14:sldId id="341"/>
            <p14:sldId id="342"/>
            <p14:sldId id="344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iara Caporale" initials="CC" lastIdx="2" clrIdx="0">
    <p:extLst>
      <p:ext uri="{19B8F6BF-5375-455C-9EA6-DF929625EA0E}">
        <p15:presenceInfo xmlns:p15="http://schemas.microsoft.com/office/powerpoint/2012/main" userId="19054490a112151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811"/>
    <a:srgbClr val="B7D0EE"/>
    <a:srgbClr val="01060C"/>
    <a:srgbClr val="F39728"/>
    <a:srgbClr val="5A8383"/>
    <a:srgbClr val="21A6C5"/>
    <a:srgbClr val="B1BE21"/>
    <a:srgbClr val="23689B"/>
    <a:srgbClr val="931C31"/>
    <a:srgbClr val="184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2DBCBDB-B2F7-4718-81F5-805D09E6F0A1}" v="339" dt="2024-02-02T17:56:29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94" autoAdjust="0"/>
    <p:restoredTop sz="95196" autoAdjust="0"/>
  </p:normalViewPr>
  <p:slideViewPr>
    <p:cSldViewPr snapToGrid="0">
      <p:cViewPr varScale="1">
        <p:scale>
          <a:sx n="153" d="100"/>
          <a:sy n="153" d="100"/>
        </p:scale>
        <p:origin x="452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ara Caporale" userId="19054490a112151b" providerId="Windows Live" clId="Web-{F2DBCBDB-B2F7-4718-81F5-805D09E6F0A1}"/>
    <pc:docChg chg="addSld delSld modSld sldOrd addSection delSection modSection">
      <pc:chgData name="Chiara Caporale" userId="19054490a112151b" providerId="Windows Live" clId="Web-{F2DBCBDB-B2F7-4718-81F5-805D09E6F0A1}" dt="2024-02-02T17:56:29.370" v="286"/>
      <pc:docMkLst>
        <pc:docMk/>
      </pc:docMkLst>
      <pc:sldChg chg="addSp delSp modSp del mod ord setBg">
        <pc:chgData name="Chiara Caporale" userId="19054490a112151b" providerId="Windows Live" clId="Web-{F2DBCBDB-B2F7-4718-81F5-805D09E6F0A1}" dt="2024-02-02T17:12:19.121" v="94"/>
        <pc:sldMkLst>
          <pc:docMk/>
          <pc:sldMk cId="3962583941" sldId="256"/>
        </pc:sldMkLst>
        <pc:spChg chg="add mod">
          <ac:chgData name="Chiara Caporale" userId="19054490a112151b" providerId="Windows Live" clId="Web-{F2DBCBDB-B2F7-4718-81F5-805D09E6F0A1}" dt="2024-02-02T16:58:17.201" v="50"/>
          <ac:spMkLst>
            <pc:docMk/>
            <pc:sldMk cId="3962583941" sldId="256"/>
            <ac:spMk id="6" creationId="{A4365784-AEBD-5CFB-07E1-50FB1C087513}"/>
          </ac:spMkLst>
        </pc:spChg>
        <pc:picChg chg="add del mod">
          <ac:chgData name="Chiara Caporale" userId="19054490a112151b" providerId="Windows Live" clId="Web-{F2DBCBDB-B2F7-4718-81F5-805D09E6F0A1}" dt="2024-02-02T16:52:17.219" v="14"/>
          <ac:picMkLst>
            <pc:docMk/>
            <pc:sldMk cId="3962583941" sldId="256"/>
            <ac:picMk id="4" creationId="{54232321-2631-9E55-8463-E969125374AF}"/>
          </ac:picMkLst>
        </pc:picChg>
        <pc:picChg chg="add del mod">
          <ac:chgData name="Chiara Caporale" userId="19054490a112151b" providerId="Windows Live" clId="Web-{F2DBCBDB-B2F7-4718-81F5-805D09E6F0A1}" dt="2024-02-02T16:54:33.333" v="29" actId="14100"/>
          <ac:picMkLst>
            <pc:docMk/>
            <pc:sldMk cId="3962583941" sldId="256"/>
            <ac:picMk id="5" creationId="{7BDEBC62-FD10-543F-644F-62D3AB3783B3}"/>
          </ac:picMkLst>
        </pc:picChg>
        <pc:picChg chg="add mod">
          <ac:chgData name="Chiara Caporale" userId="19054490a112151b" providerId="Windows Live" clId="Web-{F2DBCBDB-B2F7-4718-81F5-805D09E6F0A1}" dt="2024-02-02T16:59:12.499" v="57" actId="1076"/>
          <ac:picMkLst>
            <pc:docMk/>
            <pc:sldMk cId="3962583941" sldId="256"/>
            <ac:picMk id="8" creationId="{46DF1BBF-2CBE-61D0-EE94-47314E3E9CBE}"/>
          </ac:picMkLst>
        </pc:picChg>
      </pc:sldChg>
      <pc:sldChg chg="addSp delSp modSp new mod ord modTransition setBg">
        <pc:chgData name="Chiara Caporale" userId="19054490a112151b" providerId="Windows Live" clId="Web-{F2DBCBDB-B2F7-4718-81F5-805D09E6F0A1}" dt="2024-02-02T17:51:55.048" v="260" actId="14100"/>
        <pc:sldMkLst>
          <pc:docMk/>
          <pc:sldMk cId="2770214355" sldId="257"/>
        </pc:sldMkLst>
        <pc:spChg chg="add mod">
          <ac:chgData name="Chiara Caporale" userId="19054490a112151b" providerId="Windows Live" clId="Web-{F2DBCBDB-B2F7-4718-81F5-805D09E6F0A1}" dt="2024-02-02T17:51:55.048" v="260" actId="14100"/>
          <ac:spMkLst>
            <pc:docMk/>
            <pc:sldMk cId="2770214355" sldId="257"/>
            <ac:spMk id="6" creationId="{961B8781-D7CD-2DAD-5E18-6F7D26902F13}"/>
          </ac:spMkLst>
        </pc:spChg>
        <pc:picChg chg="add del mod">
          <ac:chgData name="Chiara Caporale" userId="19054490a112151b" providerId="Windows Live" clId="Web-{F2DBCBDB-B2F7-4718-81F5-805D09E6F0A1}" dt="2024-02-02T16:54:58.725" v="34" actId="14100"/>
          <ac:picMkLst>
            <pc:docMk/>
            <pc:sldMk cId="2770214355" sldId="257"/>
            <ac:picMk id="4" creationId="{E32B4338-1882-4447-CE6F-93BCCBA266FE}"/>
          </ac:picMkLst>
        </pc:picChg>
        <pc:picChg chg="add mod">
          <ac:chgData name="Chiara Caporale" userId="19054490a112151b" providerId="Windows Live" clId="Web-{F2DBCBDB-B2F7-4718-81F5-805D09E6F0A1}" dt="2024-02-02T16:57:09.854" v="45" actId="14100"/>
          <ac:picMkLst>
            <pc:docMk/>
            <pc:sldMk cId="2770214355" sldId="257"/>
            <ac:picMk id="5" creationId="{ACE46CA8-9858-69A8-A65A-99CF1F122529}"/>
          </ac:picMkLst>
        </pc:picChg>
      </pc:sldChg>
      <pc:sldChg chg="addSp modSp add del replId">
        <pc:chgData name="Chiara Caporale" userId="19054490a112151b" providerId="Windows Live" clId="Web-{F2DBCBDB-B2F7-4718-81F5-805D09E6F0A1}" dt="2024-02-02T17:13:13.826" v="104"/>
        <pc:sldMkLst>
          <pc:docMk/>
          <pc:sldMk cId="1468754430" sldId="258"/>
        </pc:sldMkLst>
        <pc:picChg chg="add mod modCrop">
          <ac:chgData name="Chiara Caporale" userId="19054490a112151b" providerId="Windows Live" clId="Web-{F2DBCBDB-B2F7-4718-81F5-805D09E6F0A1}" dt="2024-02-02T17:12:55.028" v="103" actId="1076"/>
          <ac:picMkLst>
            <pc:docMk/>
            <pc:sldMk cId="1468754430" sldId="258"/>
            <ac:picMk id="6" creationId="{63089A94-5F9B-8B9D-694B-0291AAC531A4}"/>
          </ac:picMkLst>
        </pc:picChg>
      </pc:sldChg>
      <pc:sldChg chg="addSp delSp modSp add replId">
        <pc:chgData name="Chiara Caporale" userId="19054490a112151b" providerId="Windows Live" clId="Web-{F2DBCBDB-B2F7-4718-81F5-805D09E6F0A1}" dt="2024-02-02T17:32:19.819" v="142" actId="1076"/>
        <pc:sldMkLst>
          <pc:docMk/>
          <pc:sldMk cId="1470012439" sldId="259"/>
        </pc:sldMkLst>
        <pc:picChg chg="add del mod">
          <ac:chgData name="Chiara Caporale" userId="19054490a112151b" providerId="Windows Live" clId="Web-{F2DBCBDB-B2F7-4718-81F5-805D09E6F0A1}" dt="2024-02-02T17:06:05.748" v="72"/>
          <ac:picMkLst>
            <pc:docMk/>
            <pc:sldMk cId="1470012439" sldId="259"/>
            <ac:picMk id="6" creationId="{6E65098E-14FE-CF01-6A66-6CFC321B6BED}"/>
          </ac:picMkLst>
        </pc:picChg>
        <pc:picChg chg="add del mod">
          <ac:chgData name="Chiara Caporale" userId="19054490a112151b" providerId="Windows Live" clId="Web-{F2DBCBDB-B2F7-4718-81F5-805D09E6F0A1}" dt="2024-02-02T17:06:07.014" v="73"/>
          <ac:picMkLst>
            <pc:docMk/>
            <pc:sldMk cId="1470012439" sldId="259"/>
            <ac:picMk id="8" creationId="{CA94C1B9-1BCE-E7A1-E907-4C818BFF1383}"/>
          </ac:picMkLst>
        </pc:picChg>
        <pc:picChg chg="add">
          <ac:chgData name="Chiara Caporale" userId="19054490a112151b" providerId="Windows Live" clId="Web-{F2DBCBDB-B2F7-4718-81F5-805D09E6F0A1}" dt="2024-02-02T17:06:12.217" v="74"/>
          <ac:picMkLst>
            <pc:docMk/>
            <pc:sldMk cId="1470012439" sldId="259"/>
            <ac:picMk id="10" creationId="{7B344163-C33D-CC04-10FA-77D57E89F687}"/>
          </ac:picMkLst>
        </pc:picChg>
        <pc:picChg chg="add">
          <ac:chgData name="Chiara Caporale" userId="19054490a112151b" providerId="Windows Live" clId="Web-{F2DBCBDB-B2F7-4718-81F5-805D09E6F0A1}" dt="2024-02-02T17:06:18.264" v="75"/>
          <ac:picMkLst>
            <pc:docMk/>
            <pc:sldMk cId="1470012439" sldId="259"/>
            <ac:picMk id="12" creationId="{93EFF1B8-3700-FFE4-DDDE-8791566D640E}"/>
          </ac:picMkLst>
        </pc:picChg>
        <pc:picChg chg="add">
          <ac:chgData name="Chiara Caporale" userId="19054490a112151b" providerId="Windows Live" clId="Web-{F2DBCBDB-B2F7-4718-81F5-805D09E6F0A1}" dt="2024-02-02T17:09:48.241" v="79"/>
          <ac:picMkLst>
            <pc:docMk/>
            <pc:sldMk cId="1470012439" sldId="259"/>
            <ac:picMk id="14" creationId="{3484A96E-93CE-AF31-6FA1-66F06CC8F753}"/>
          </ac:picMkLst>
        </pc:picChg>
        <pc:picChg chg="add del">
          <ac:chgData name="Chiara Caporale" userId="19054490a112151b" providerId="Windows Live" clId="Web-{F2DBCBDB-B2F7-4718-81F5-805D09E6F0A1}" dt="2024-02-02T17:31:32.208" v="134"/>
          <ac:picMkLst>
            <pc:docMk/>
            <pc:sldMk cId="1470012439" sldId="259"/>
            <ac:picMk id="16" creationId="{DB6780D9-16A0-D7D6-2950-D30AA2AC5F0E}"/>
          </ac:picMkLst>
        </pc:picChg>
        <pc:picChg chg="add del">
          <ac:chgData name="Chiara Caporale" userId="19054490a112151b" providerId="Windows Live" clId="Web-{F2DBCBDB-B2F7-4718-81F5-805D09E6F0A1}" dt="2024-02-02T17:31:33.505" v="135"/>
          <ac:picMkLst>
            <pc:docMk/>
            <pc:sldMk cId="1470012439" sldId="259"/>
            <ac:picMk id="18" creationId="{B3C76BD7-E319-8757-BE7C-04496AC9B7C5}"/>
          </ac:picMkLst>
        </pc:picChg>
        <pc:picChg chg="add del">
          <ac:chgData name="Chiara Caporale" userId="19054490a112151b" providerId="Windows Live" clId="Web-{F2DBCBDB-B2F7-4718-81F5-805D09E6F0A1}" dt="2024-02-02T17:31:34.927" v="136"/>
          <ac:picMkLst>
            <pc:docMk/>
            <pc:sldMk cId="1470012439" sldId="259"/>
            <ac:picMk id="20" creationId="{79DF9FD6-6F59-8410-2278-E8AF2FC86906}"/>
          </ac:picMkLst>
        </pc:picChg>
        <pc:picChg chg="add">
          <ac:chgData name="Chiara Caporale" userId="19054490a112151b" providerId="Windows Live" clId="Web-{F2DBCBDB-B2F7-4718-81F5-805D09E6F0A1}" dt="2024-02-02T17:31:36.099" v="137"/>
          <ac:picMkLst>
            <pc:docMk/>
            <pc:sldMk cId="1470012439" sldId="259"/>
            <ac:picMk id="22" creationId="{EA41A5CA-7FAF-BEB4-A7EB-33350AA29174}"/>
          </ac:picMkLst>
        </pc:picChg>
        <pc:picChg chg="add">
          <ac:chgData name="Chiara Caporale" userId="19054490a112151b" providerId="Windows Live" clId="Web-{F2DBCBDB-B2F7-4718-81F5-805D09E6F0A1}" dt="2024-02-02T17:31:41.349" v="138"/>
          <ac:picMkLst>
            <pc:docMk/>
            <pc:sldMk cId="1470012439" sldId="259"/>
            <ac:picMk id="24" creationId="{8CABCC09-E001-B869-9D7B-A5DE02CCAB74}"/>
          </ac:picMkLst>
        </pc:picChg>
        <pc:picChg chg="add mod">
          <ac:chgData name="Chiara Caporale" userId="19054490a112151b" providerId="Windows Live" clId="Web-{F2DBCBDB-B2F7-4718-81F5-805D09E6F0A1}" dt="2024-02-02T17:32:16.382" v="141" actId="1076"/>
          <ac:picMkLst>
            <pc:docMk/>
            <pc:sldMk cId="1470012439" sldId="259"/>
            <ac:picMk id="26" creationId="{59A753B5-7B05-3297-14D6-89A0420F6AD3}"/>
          </ac:picMkLst>
        </pc:picChg>
        <pc:picChg chg="add mod">
          <ac:chgData name="Chiara Caporale" userId="19054490a112151b" providerId="Windows Live" clId="Web-{F2DBCBDB-B2F7-4718-81F5-805D09E6F0A1}" dt="2024-02-02T17:32:19.819" v="142" actId="1076"/>
          <ac:picMkLst>
            <pc:docMk/>
            <pc:sldMk cId="1470012439" sldId="259"/>
            <ac:picMk id="28" creationId="{46F02CD4-D37D-EBCA-34C9-3D0CAA634E5A}"/>
          </ac:picMkLst>
        </pc:picChg>
      </pc:sldChg>
      <pc:sldChg chg="add del replId">
        <pc:chgData name="Chiara Caporale" userId="19054490a112151b" providerId="Windows Live" clId="Web-{F2DBCBDB-B2F7-4718-81F5-805D09E6F0A1}" dt="2024-02-02T17:54:15.209" v="271"/>
        <pc:sldMkLst>
          <pc:docMk/>
          <pc:sldMk cId="3116716737" sldId="260"/>
        </pc:sldMkLst>
      </pc:sldChg>
      <pc:sldChg chg="addSp modSp add replId modTransition">
        <pc:chgData name="Chiara Caporale" userId="19054490a112151b" providerId="Windows Live" clId="Web-{F2DBCBDB-B2F7-4718-81F5-805D09E6F0A1}" dt="2024-02-02T17:10:39.586" v="84"/>
        <pc:sldMkLst>
          <pc:docMk/>
          <pc:sldMk cId="1653500208" sldId="261"/>
        </pc:sldMkLst>
        <pc:picChg chg="add mod">
          <ac:chgData name="Chiara Caporale" userId="19054490a112151b" providerId="Windows Live" clId="Web-{F2DBCBDB-B2F7-4718-81F5-805D09E6F0A1}" dt="2024-02-02T17:10:28.523" v="83" actId="1076"/>
          <ac:picMkLst>
            <pc:docMk/>
            <pc:sldMk cId="1653500208" sldId="261"/>
            <ac:picMk id="6" creationId="{1F188D7D-DEA2-D532-C238-0AB744026D95}"/>
          </ac:picMkLst>
        </pc:picChg>
      </pc:sldChg>
      <pc:sldChg chg="add del replId">
        <pc:chgData name="Chiara Caporale" userId="19054490a112151b" providerId="Windows Live" clId="Web-{F2DBCBDB-B2F7-4718-81F5-805D09E6F0A1}" dt="2024-02-02T17:54:16.053" v="272"/>
        <pc:sldMkLst>
          <pc:docMk/>
          <pc:sldMk cId="26989860" sldId="262"/>
        </pc:sldMkLst>
      </pc:sldChg>
      <pc:sldChg chg="addSp delSp modSp add del replId">
        <pc:chgData name="Chiara Caporale" userId="19054490a112151b" providerId="Windows Live" clId="Web-{F2DBCBDB-B2F7-4718-81F5-805D09E6F0A1}" dt="2024-02-02T17:11:36.838" v="91"/>
        <pc:sldMkLst>
          <pc:docMk/>
          <pc:sldMk cId="3538743685" sldId="263"/>
        </pc:sldMkLst>
        <pc:spChg chg="add del">
          <ac:chgData name="Chiara Caporale" userId="19054490a112151b" providerId="Windows Live" clId="Web-{F2DBCBDB-B2F7-4718-81F5-805D09E6F0A1}" dt="2024-02-02T17:04:39.277" v="62"/>
          <ac:spMkLst>
            <pc:docMk/>
            <pc:sldMk cId="3538743685" sldId="263"/>
            <ac:spMk id="7" creationId="{0C47D643-502B-7DF6-5716-A12D2F673530}"/>
          </ac:spMkLst>
        </pc:spChg>
        <pc:picChg chg="add mod">
          <ac:chgData name="Chiara Caporale" userId="19054490a112151b" providerId="Windows Live" clId="Web-{F2DBCBDB-B2F7-4718-81F5-805D09E6F0A1}" dt="2024-02-02T17:04:08.557" v="59"/>
          <ac:picMkLst>
            <pc:docMk/>
            <pc:sldMk cId="3538743685" sldId="263"/>
            <ac:picMk id="4" creationId="{CEC3E4D3-3F9A-0A1B-2253-2EE482862D26}"/>
          </ac:picMkLst>
        </pc:picChg>
      </pc:sldChg>
      <pc:sldChg chg="addSp delSp modSp add del replId">
        <pc:chgData name="Chiara Caporale" userId="19054490a112151b" providerId="Windows Live" clId="Web-{F2DBCBDB-B2F7-4718-81F5-805D09E6F0A1}" dt="2024-02-02T17:32:41.414" v="143"/>
        <pc:sldMkLst>
          <pc:docMk/>
          <pc:sldMk cId="2880803804" sldId="264"/>
        </pc:sldMkLst>
        <pc:picChg chg="add mod">
          <ac:chgData name="Chiara Caporale" userId="19054490a112151b" providerId="Windows Live" clId="Web-{F2DBCBDB-B2F7-4718-81F5-805D09E6F0A1}" dt="2024-02-02T17:05:21.622" v="69" actId="1076"/>
          <ac:picMkLst>
            <pc:docMk/>
            <pc:sldMk cId="2880803804" sldId="264"/>
            <ac:picMk id="4" creationId="{60CC51C4-9E32-48AB-35CB-FFB7E8686CCE}"/>
          </ac:picMkLst>
        </pc:picChg>
        <pc:picChg chg="add mod">
          <ac:chgData name="Chiara Caporale" userId="19054490a112151b" providerId="Windows Live" clId="Web-{F2DBCBDB-B2F7-4718-81F5-805D09E6F0A1}" dt="2024-02-02T17:09:43.490" v="78" actId="1076"/>
          <ac:picMkLst>
            <pc:docMk/>
            <pc:sldMk cId="2880803804" sldId="264"/>
            <ac:picMk id="7" creationId="{0126A8FC-C44D-0D44-03CD-0021F2E9E391}"/>
          </ac:picMkLst>
        </pc:picChg>
        <pc:picChg chg="add mod">
          <ac:chgData name="Chiara Caporale" userId="19054490a112151b" providerId="Windows Live" clId="Web-{F2DBCBDB-B2F7-4718-81F5-805D09E6F0A1}" dt="2024-02-02T17:31:15.176" v="131" actId="1076"/>
          <ac:picMkLst>
            <pc:docMk/>
            <pc:sldMk cId="2880803804" sldId="264"/>
            <ac:picMk id="9" creationId="{2FA8C1C7-CF60-11E1-555A-5DF0C0CA6A10}"/>
          </ac:picMkLst>
        </pc:picChg>
        <pc:picChg chg="add del mod">
          <ac:chgData name="Chiara Caporale" userId="19054490a112151b" providerId="Windows Live" clId="Web-{F2DBCBDB-B2F7-4718-81F5-805D09E6F0A1}" dt="2024-02-02T17:23:07.550" v="117"/>
          <ac:picMkLst>
            <pc:docMk/>
            <pc:sldMk cId="2880803804" sldId="264"/>
            <ac:picMk id="10" creationId="{FA1C5717-33C0-82D0-83D5-F96DBF539BBC}"/>
          </ac:picMkLst>
        </pc:picChg>
        <pc:picChg chg="add mod">
          <ac:chgData name="Chiara Caporale" userId="19054490a112151b" providerId="Windows Live" clId="Web-{F2DBCBDB-B2F7-4718-81F5-805D09E6F0A1}" dt="2024-02-02T17:31:21.114" v="133" actId="1076"/>
          <ac:picMkLst>
            <pc:docMk/>
            <pc:sldMk cId="2880803804" sldId="264"/>
            <ac:picMk id="11" creationId="{D7668AB6-5352-C5C6-E187-271D85B8068A}"/>
          </ac:picMkLst>
        </pc:picChg>
        <pc:picChg chg="add mod">
          <ac:chgData name="Chiara Caporale" userId="19054490a112151b" providerId="Windows Live" clId="Web-{F2DBCBDB-B2F7-4718-81F5-805D09E6F0A1}" dt="2024-02-02T17:31:18.020" v="132" actId="1076"/>
          <ac:picMkLst>
            <pc:docMk/>
            <pc:sldMk cId="2880803804" sldId="264"/>
            <ac:picMk id="12" creationId="{68331D79-4A57-E84D-06A0-5DCFC08FAC00}"/>
          </ac:picMkLst>
        </pc:picChg>
        <pc:picChg chg="add mod">
          <ac:chgData name="Chiara Caporale" userId="19054490a112151b" providerId="Windows Live" clId="Web-{F2DBCBDB-B2F7-4718-81F5-805D09E6F0A1}" dt="2024-02-02T17:31:12.208" v="130" actId="1076"/>
          <ac:picMkLst>
            <pc:docMk/>
            <pc:sldMk cId="2880803804" sldId="264"/>
            <ac:picMk id="13" creationId="{59BE56F1-48CB-9C5D-6001-A4E319028E91}"/>
          </ac:picMkLst>
        </pc:picChg>
      </pc:sldChg>
      <pc:sldChg chg="add del ord replId">
        <pc:chgData name="Chiara Caporale" userId="19054490a112151b" providerId="Windows Live" clId="Web-{F2DBCBDB-B2F7-4718-81F5-805D09E6F0A1}" dt="2024-02-02T17:33:05.493" v="149"/>
        <pc:sldMkLst>
          <pc:docMk/>
          <pc:sldMk cId="4019711808" sldId="265"/>
        </pc:sldMkLst>
      </pc:sldChg>
      <pc:sldChg chg="add del ord replId">
        <pc:chgData name="Chiara Caporale" userId="19054490a112151b" providerId="Windows Live" clId="Web-{F2DBCBDB-B2F7-4718-81F5-805D09E6F0A1}" dt="2024-02-02T17:33:02.805" v="148"/>
        <pc:sldMkLst>
          <pc:docMk/>
          <pc:sldMk cId="3512532852" sldId="266"/>
        </pc:sldMkLst>
      </pc:sldChg>
      <pc:sldChg chg="add replId modTransition">
        <pc:chgData name="Chiara Caporale" userId="19054490a112151b" providerId="Windows Live" clId="Web-{F2DBCBDB-B2F7-4718-81F5-805D09E6F0A1}" dt="2024-02-02T17:35:34.686" v="162"/>
        <pc:sldMkLst>
          <pc:docMk/>
          <pc:sldMk cId="1957469402" sldId="267"/>
        </pc:sldMkLst>
      </pc:sldChg>
      <pc:sldChg chg="add del replId">
        <pc:chgData name="Chiara Caporale" userId="19054490a112151b" providerId="Windows Live" clId="Web-{F2DBCBDB-B2F7-4718-81F5-805D09E6F0A1}" dt="2024-02-02T17:32:48.930" v="145"/>
        <pc:sldMkLst>
          <pc:docMk/>
          <pc:sldMk cId="3757733525" sldId="267"/>
        </pc:sldMkLst>
      </pc:sldChg>
      <pc:sldChg chg="add replId modTransition">
        <pc:chgData name="Chiara Caporale" userId="19054490a112151b" providerId="Windows Live" clId="Web-{F2DBCBDB-B2F7-4718-81F5-805D09E6F0A1}" dt="2024-02-02T17:34:00.823" v="153"/>
        <pc:sldMkLst>
          <pc:docMk/>
          <pc:sldMk cId="2797931939" sldId="268"/>
        </pc:sldMkLst>
      </pc:sldChg>
      <pc:sldChg chg="addSp delSp modSp add ord replId">
        <pc:chgData name="Chiara Caporale" userId="19054490a112151b" providerId="Windows Live" clId="Web-{F2DBCBDB-B2F7-4718-81F5-805D09E6F0A1}" dt="2024-02-02T17:53:31.723" v="270" actId="20577"/>
        <pc:sldMkLst>
          <pc:docMk/>
          <pc:sldMk cId="2729728943" sldId="269"/>
        </pc:sldMkLst>
        <pc:spChg chg="add mod">
          <ac:chgData name="Chiara Caporale" userId="19054490a112151b" providerId="Windows Live" clId="Web-{F2DBCBDB-B2F7-4718-81F5-805D09E6F0A1}" dt="2024-02-02T17:53:31.723" v="270" actId="20577"/>
          <ac:spMkLst>
            <pc:docMk/>
            <pc:sldMk cId="2729728943" sldId="269"/>
            <ac:spMk id="8" creationId="{B6BBD725-BFD0-E153-079B-5BD09A4593B8}"/>
          </ac:spMkLst>
        </pc:spChg>
        <pc:picChg chg="del">
          <ac:chgData name="Chiara Caporale" userId="19054490a112151b" providerId="Windows Live" clId="Web-{F2DBCBDB-B2F7-4718-81F5-805D09E6F0A1}" dt="2024-02-02T17:35:01.075" v="157"/>
          <ac:picMkLst>
            <pc:docMk/>
            <pc:sldMk cId="2729728943" sldId="269"/>
            <ac:picMk id="5" creationId="{1B5564E6-D69C-E69E-A63D-B5EC3C33E6DA}"/>
          </ac:picMkLst>
        </pc:picChg>
        <pc:picChg chg="add mod">
          <ac:chgData name="Chiara Caporale" userId="19054490a112151b" providerId="Windows Live" clId="Web-{F2DBCBDB-B2F7-4718-81F5-805D09E6F0A1}" dt="2024-02-02T17:35:23.935" v="161" actId="1076"/>
          <ac:picMkLst>
            <pc:docMk/>
            <pc:sldMk cId="2729728943" sldId="269"/>
            <ac:picMk id="6" creationId="{611A4A3F-9CD6-3E1A-3E02-469B083B5107}"/>
          </ac:picMkLst>
        </pc:picChg>
      </pc:sldChg>
      <pc:sldChg chg="addSp delSp modSp add ord replId">
        <pc:chgData name="Chiara Caporale" userId="19054490a112151b" providerId="Windows Live" clId="Web-{F2DBCBDB-B2F7-4718-81F5-805D09E6F0A1}" dt="2024-02-02T17:55:02.914" v="278" actId="20577"/>
        <pc:sldMkLst>
          <pc:docMk/>
          <pc:sldMk cId="2228471178" sldId="270"/>
        </pc:sldMkLst>
        <pc:spChg chg="add mod">
          <ac:chgData name="Chiara Caporale" userId="19054490a112151b" providerId="Windows Live" clId="Web-{F2DBCBDB-B2F7-4718-81F5-805D09E6F0A1}" dt="2024-02-02T17:55:02.914" v="278" actId="20577"/>
          <ac:spMkLst>
            <pc:docMk/>
            <pc:sldMk cId="2228471178" sldId="270"/>
            <ac:spMk id="8" creationId="{5AF9ACC0-B261-E59B-5503-93D4CA3D0702}"/>
          </ac:spMkLst>
        </pc:spChg>
        <pc:picChg chg="add mod">
          <ac:chgData name="Chiara Caporale" userId="19054490a112151b" providerId="Windows Live" clId="Web-{F2DBCBDB-B2F7-4718-81F5-805D09E6F0A1}" dt="2024-02-02T17:37:52.144" v="169" actId="1076"/>
          <ac:picMkLst>
            <pc:docMk/>
            <pc:sldMk cId="2228471178" sldId="270"/>
            <ac:picMk id="5" creationId="{5979041D-7D9E-F96D-C4BB-BE8818E59322}"/>
          </ac:picMkLst>
        </pc:picChg>
        <pc:picChg chg="del">
          <ac:chgData name="Chiara Caporale" userId="19054490a112151b" providerId="Windows Live" clId="Web-{F2DBCBDB-B2F7-4718-81F5-805D09E6F0A1}" dt="2024-02-02T17:37:42.159" v="166"/>
          <ac:picMkLst>
            <pc:docMk/>
            <pc:sldMk cId="2228471178" sldId="270"/>
            <ac:picMk id="6" creationId="{48944D72-F061-6AC5-A2AD-59C4BB52D20A}"/>
          </ac:picMkLst>
        </pc:picChg>
      </pc:sldChg>
      <pc:sldChg chg="add ord replId">
        <pc:chgData name="Chiara Caporale" userId="19054490a112151b" providerId="Windows Live" clId="Web-{F2DBCBDB-B2F7-4718-81F5-805D09E6F0A1}" dt="2024-02-02T17:38:22.801" v="171"/>
        <pc:sldMkLst>
          <pc:docMk/>
          <pc:sldMk cId="4103096112" sldId="271"/>
        </pc:sldMkLst>
      </pc:sldChg>
      <pc:sldChg chg="addSp delSp modSp add ord replId">
        <pc:chgData name="Chiara Caporale" userId="19054490a112151b" providerId="Windows Live" clId="Web-{F2DBCBDB-B2F7-4718-81F5-805D09E6F0A1}" dt="2024-02-02T17:56:29.370" v="286"/>
        <pc:sldMkLst>
          <pc:docMk/>
          <pc:sldMk cId="1927864113" sldId="272"/>
        </pc:sldMkLst>
        <pc:spChg chg="add del mod">
          <ac:chgData name="Chiara Caporale" userId="19054490a112151b" providerId="Windows Live" clId="Web-{F2DBCBDB-B2F7-4718-81F5-805D09E6F0A1}" dt="2024-02-02T17:56:23.808" v="282"/>
          <ac:spMkLst>
            <pc:docMk/>
            <pc:sldMk cId="1927864113" sldId="272"/>
            <ac:spMk id="9" creationId="{838A1420-3AB5-7FF6-90E5-6EC0EE86576E}"/>
          </ac:spMkLst>
        </pc:spChg>
        <pc:spChg chg="add del mod">
          <ac:chgData name="Chiara Caporale" userId="19054490a112151b" providerId="Windows Live" clId="Web-{F2DBCBDB-B2F7-4718-81F5-805D09E6F0A1}" dt="2024-02-02T17:56:29.370" v="286"/>
          <ac:spMkLst>
            <pc:docMk/>
            <pc:sldMk cId="1927864113" sldId="272"/>
            <ac:spMk id="10" creationId="{840A9375-5551-F66A-956B-37E4D3EA6899}"/>
          </ac:spMkLst>
        </pc:spChg>
        <pc:picChg chg="del">
          <ac:chgData name="Chiara Caporale" userId="19054490a112151b" providerId="Windows Live" clId="Web-{F2DBCBDB-B2F7-4718-81F5-805D09E6F0A1}" dt="2024-02-02T17:38:56.786" v="176"/>
          <ac:picMkLst>
            <pc:docMk/>
            <pc:sldMk cId="1927864113" sldId="272"/>
            <ac:picMk id="5" creationId="{12662740-0530-BBCD-BB15-93DAF80D55A8}"/>
          </ac:picMkLst>
        </pc:picChg>
        <pc:picChg chg="add del mod">
          <ac:chgData name="Chiara Caporale" userId="19054490a112151b" providerId="Windows Live" clId="Web-{F2DBCBDB-B2F7-4718-81F5-805D09E6F0A1}" dt="2024-02-02T17:38:49.974" v="175"/>
          <ac:picMkLst>
            <pc:docMk/>
            <pc:sldMk cId="1927864113" sldId="272"/>
            <ac:picMk id="6" creationId="{96633C50-B378-A07B-8718-7A595BA037D7}"/>
          </ac:picMkLst>
        </pc:picChg>
        <pc:picChg chg="add mod">
          <ac:chgData name="Chiara Caporale" userId="19054490a112151b" providerId="Windows Live" clId="Web-{F2DBCBDB-B2F7-4718-81F5-805D09E6F0A1}" dt="2024-02-02T17:39:43.022" v="181" actId="1076"/>
          <ac:picMkLst>
            <pc:docMk/>
            <pc:sldMk cId="1927864113" sldId="272"/>
            <ac:picMk id="8" creationId="{1E9145E5-6F1B-5CE6-B120-3DC3326DEAB4}"/>
          </ac:picMkLst>
        </pc:picChg>
      </pc:sldChg>
      <pc:sldChg chg="add replId">
        <pc:chgData name="Chiara Caporale" userId="19054490a112151b" providerId="Windows Live" clId="Web-{F2DBCBDB-B2F7-4718-81F5-805D09E6F0A1}" dt="2024-02-02T17:39:51.288" v="182"/>
        <pc:sldMkLst>
          <pc:docMk/>
          <pc:sldMk cId="1043252874" sldId="273"/>
        </pc:sldMkLst>
      </pc:sldChg>
      <pc:sldChg chg="addSp delSp modSp add ord replId">
        <pc:chgData name="Chiara Caporale" userId="19054490a112151b" providerId="Windows Live" clId="Web-{F2DBCBDB-B2F7-4718-81F5-805D09E6F0A1}" dt="2024-02-02T17:41:54.199" v="190" actId="1076"/>
        <pc:sldMkLst>
          <pc:docMk/>
          <pc:sldMk cId="3392500477" sldId="274"/>
        </pc:sldMkLst>
        <pc:picChg chg="add mod">
          <ac:chgData name="Chiara Caporale" userId="19054490a112151b" providerId="Windows Live" clId="Web-{F2DBCBDB-B2F7-4718-81F5-805D09E6F0A1}" dt="2024-02-02T17:41:54.199" v="190" actId="1076"/>
          <ac:picMkLst>
            <pc:docMk/>
            <pc:sldMk cId="3392500477" sldId="274"/>
            <ac:picMk id="5" creationId="{60D33480-7F99-359F-A997-E1DE97F0EE03}"/>
          </ac:picMkLst>
        </pc:picChg>
        <pc:picChg chg="del">
          <ac:chgData name="Chiara Caporale" userId="19054490a112151b" providerId="Windows Live" clId="Web-{F2DBCBDB-B2F7-4718-81F5-805D09E6F0A1}" dt="2024-02-02T17:41:27.698" v="187"/>
          <ac:picMkLst>
            <pc:docMk/>
            <pc:sldMk cId="3392500477" sldId="274"/>
            <ac:picMk id="8" creationId="{BD67C948-C275-02F3-2436-193C7BE1D1C3}"/>
          </ac:picMkLst>
        </pc:picChg>
      </pc:sldChg>
      <pc:sldChg chg="add replId">
        <pc:chgData name="Chiara Caporale" userId="19054490a112151b" providerId="Windows Live" clId="Web-{F2DBCBDB-B2F7-4718-81F5-805D09E6F0A1}" dt="2024-02-02T17:42:00.965" v="191"/>
        <pc:sldMkLst>
          <pc:docMk/>
          <pc:sldMk cId="2165123709" sldId="275"/>
        </pc:sldMkLst>
      </pc:sldChg>
      <pc:sldChg chg="addSp delSp modSp add ord replId">
        <pc:chgData name="Chiara Caporale" userId="19054490a112151b" providerId="Windows Live" clId="Web-{F2DBCBDB-B2F7-4718-81F5-805D09E6F0A1}" dt="2024-02-02T17:42:33.638" v="198" actId="1076"/>
        <pc:sldMkLst>
          <pc:docMk/>
          <pc:sldMk cId="2578445428" sldId="276"/>
        </pc:sldMkLst>
        <pc:picChg chg="add mod">
          <ac:chgData name="Chiara Caporale" userId="19054490a112151b" providerId="Windows Live" clId="Web-{F2DBCBDB-B2F7-4718-81F5-805D09E6F0A1}" dt="2024-02-02T17:42:33.638" v="198" actId="1076"/>
          <ac:picMkLst>
            <pc:docMk/>
            <pc:sldMk cId="2578445428" sldId="276"/>
            <ac:picMk id="5" creationId="{38BB31D6-9D85-AA44-F7F7-151F564DCFE2}"/>
          </ac:picMkLst>
        </pc:picChg>
        <pc:picChg chg="del">
          <ac:chgData name="Chiara Caporale" userId="19054490a112151b" providerId="Windows Live" clId="Web-{F2DBCBDB-B2F7-4718-81F5-805D09E6F0A1}" dt="2024-02-02T17:42:11.825" v="194"/>
          <ac:picMkLst>
            <pc:docMk/>
            <pc:sldMk cId="2578445428" sldId="276"/>
            <ac:picMk id="8" creationId="{3901C2C0-AAAD-EE5C-AA34-33083AD30687}"/>
          </ac:picMkLst>
        </pc:picChg>
      </pc:sldChg>
      <pc:sldChg chg="add del replId">
        <pc:chgData name="Chiara Caporale" userId="19054490a112151b" providerId="Windows Live" clId="Web-{F2DBCBDB-B2F7-4718-81F5-805D09E6F0A1}" dt="2024-02-02T17:42:43.263" v="200"/>
        <pc:sldMkLst>
          <pc:docMk/>
          <pc:sldMk cId="2415333548" sldId="277"/>
        </pc:sldMkLst>
      </pc:sldChg>
      <pc:sldChg chg="add replId">
        <pc:chgData name="Chiara Caporale" userId="19054490a112151b" providerId="Windows Live" clId="Web-{F2DBCBDB-B2F7-4718-81F5-805D09E6F0A1}" dt="2024-02-02T17:42:48.185" v="201"/>
        <pc:sldMkLst>
          <pc:docMk/>
          <pc:sldMk cId="3242918073" sldId="2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30DD80-9516-4C28-8CF8-DB17E4E1527B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234AB490-EFA7-411E-8C53-7B8734799F2D}">
      <dgm:prSet phldrT="[Testo]"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gm:t>
    </dgm:pt>
    <dgm:pt modelId="{6A4779B9-779E-4E16-A0C8-D5BBBC73A735}" type="parTrans" cxnId="{5460E159-C9D4-41DA-8F56-31B2CB50A0CA}">
      <dgm:prSet/>
      <dgm:spPr/>
      <dgm:t>
        <a:bodyPr/>
        <a:lstStyle/>
        <a:p>
          <a:endParaRPr lang="it-IT"/>
        </a:p>
      </dgm:t>
    </dgm:pt>
    <dgm:pt modelId="{4DA8ADF6-124B-4095-B4A2-8117B8439B2D}" type="sibTrans" cxnId="{5460E159-C9D4-41DA-8F56-31B2CB50A0CA}">
      <dgm:prSet/>
      <dgm:spPr/>
      <dgm:t>
        <a:bodyPr/>
        <a:lstStyle/>
        <a:p>
          <a:endParaRPr lang="it-IT"/>
        </a:p>
      </dgm:t>
    </dgm:pt>
    <dgm:pt modelId="{54D07F32-F911-470A-8EBD-2F2E6A43111F}">
      <dgm:prSet phldrT="[Testo]"/>
      <dgm:spPr>
        <a:ln>
          <a:solidFill>
            <a:schemeClr val="tx1"/>
          </a:solidFill>
        </a:ln>
      </dgm:spPr>
      <dgm:t>
        <a:bodyPr/>
        <a:lstStyle/>
        <a:p>
          <a:pPr>
            <a:buClr>
              <a:schemeClr val="tx1"/>
            </a:buClr>
            <a:buFont typeface="+mj-lt"/>
            <a:buAutoNum type="arabicPeriod"/>
          </a:pPr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gm:t>
    </dgm:pt>
    <dgm:pt modelId="{B9B5892E-7AEE-4486-8A4A-855B74388900}" type="parTrans" cxnId="{B3C6AA55-2F2A-4240-881A-9067B1A0D4BC}">
      <dgm:prSet/>
      <dgm:spPr/>
      <dgm:t>
        <a:bodyPr/>
        <a:lstStyle/>
        <a:p>
          <a:endParaRPr lang="it-IT"/>
        </a:p>
      </dgm:t>
    </dgm:pt>
    <dgm:pt modelId="{2EB17B38-CC2F-47C7-93D5-0CFEA2DE6104}" type="sibTrans" cxnId="{B3C6AA55-2F2A-4240-881A-9067B1A0D4BC}">
      <dgm:prSet/>
      <dgm:spPr/>
      <dgm:t>
        <a:bodyPr/>
        <a:lstStyle/>
        <a:p>
          <a:endParaRPr lang="it-IT"/>
        </a:p>
      </dgm:t>
    </dgm:pt>
    <dgm:pt modelId="{C1A3FE6E-8EDB-4655-9986-BE6397AD5A9B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gm:t>
    </dgm:pt>
    <dgm:pt modelId="{E9B1BC1E-4C1F-4532-A1A0-D2510672FACA}" type="parTrans" cxnId="{97BC4908-56A7-4614-898E-CE2EDCC448FE}">
      <dgm:prSet/>
      <dgm:spPr/>
      <dgm:t>
        <a:bodyPr/>
        <a:lstStyle/>
        <a:p>
          <a:endParaRPr lang="it-IT"/>
        </a:p>
      </dgm:t>
    </dgm:pt>
    <dgm:pt modelId="{FC2D0589-9AA9-4ABF-A305-D5857A21D835}" type="sibTrans" cxnId="{97BC4908-56A7-4614-898E-CE2EDCC448FE}">
      <dgm:prSet/>
      <dgm:spPr/>
      <dgm:t>
        <a:bodyPr/>
        <a:lstStyle/>
        <a:p>
          <a:endParaRPr lang="it-IT"/>
        </a:p>
      </dgm:t>
    </dgm:pt>
    <dgm:pt modelId="{E3787EBF-E988-473E-947C-46D9F3F239AE}">
      <dgm:prSet/>
      <dgm:spPr>
        <a:ln>
          <a:solidFill>
            <a:schemeClr val="tx1"/>
          </a:solidFill>
        </a:ln>
      </dgm:spPr>
      <dgm:t>
        <a:bodyPr/>
        <a:lstStyle/>
        <a:p>
          <a:r>
            <a:rPr lang="it-IT" b="1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gm:t>
    </dgm:pt>
    <dgm:pt modelId="{44DF31BA-2DD5-4CB0-9881-F3832B397E56}" type="parTrans" cxnId="{3467AD02-21DC-4074-A4F6-0BEF40446719}">
      <dgm:prSet/>
      <dgm:spPr/>
      <dgm:t>
        <a:bodyPr/>
        <a:lstStyle/>
        <a:p>
          <a:endParaRPr lang="it-IT"/>
        </a:p>
      </dgm:t>
    </dgm:pt>
    <dgm:pt modelId="{77716F32-AAC4-4558-92B4-A5F67CDDCB25}" type="sibTrans" cxnId="{3467AD02-21DC-4074-A4F6-0BEF40446719}">
      <dgm:prSet/>
      <dgm:spPr/>
      <dgm:t>
        <a:bodyPr/>
        <a:lstStyle/>
        <a:p>
          <a:endParaRPr lang="it-IT"/>
        </a:p>
      </dgm:t>
    </dgm:pt>
    <dgm:pt modelId="{E6BFD930-58C1-4E89-8D12-E484948420B2}" type="pres">
      <dgm:prSet presAssocID="{9B30DD80-9516-4C28-8CF8-DB17E4E1527B}" presName="Name0" presStyleCnt="0">
        <dgm:presLayoutVars>
          <dgm:chMax val="7"/>
          <dgm:chPref val="7"/>
          <dgm:dir/>
        </dgm:presLayoutVars>
      </dgm:prSet>
      <dgm:spPr/>
    </dgm:pt>
    <dgm:pt modelId="{8659FF25-AD0F-4E25-AF23-25248C554C04}" type="pres">
      <dgm:prSet presAssocID="{9B30DD80-9516-4C28-8CF8-DB17E4E1527B}" presName="Name1" presStyleCnt="0"/>
      <dgm:spPr/>
    </dgm:pt>
    <dgm:pt modelId="{EF3365B2-5963-41DD-8C23-A84F503E905F}" type="pres">
      <dgm:prSet presAssocID="{9B30DD80-9516-4C28-8CF8-DB17E4E1527B}" presName="cycle" presStyleCnt="0"/>
      <dgm:spPr/>
    </dgm:pt>
    <dgm:pt modelId="{9B902A6B-F254-4CC5-9D52-5E46EB3FB279}" type="pres">
      <dgm:prSet presAssocID="{9B30DD80-9516-4C28-8CF8-DB17E4E1527B}" presName="srcNode" presStyleLbl="node1" presStyleIdx="0" presStyleCnt="4"/>
      <dgm:spPr/>
    </dgm:pt>
    <dgm:pt modelId="{5C63BE21-E362-40BC-BB10-BC39C4D72080}" type="pres">
      <dgm:prSet presAssocID="{9B30DD80-9516-4C28-8CF8-DB17E4E1527B}" presName="conn" presStyleLbl="parChTrans1D2" presStyleIdx="0" presStyleCnt="1"/>
      <dgm:spPr/>
    </dgm:pt>
    <dgm:pt modelId="{ED93E929-2800-4283-A15F-BA1EB8183853}" type="pres">
      <dgm:prSet presAssocID="{9B30DD80-9516-4C28-8CF8-DB17E4E1527B}" presName="extraNode" presStyleLbl="node1" presStyleIdx="0" presStyleCnt="4"/>
      <dgm:spPr/>
    </dgm:pt>
    <dgm:pt modelId="{0A28E783-712E-4184-AE0E-177A85E0BC4B}" type="pres">
      <dgm:prSet presAssocID="{9B30DD80-9516-4C28-8CF8-DB17E4E1527B}" presName="dstNode" presStyleLbl="node1" presStyleIdx="0" presStyleCnt="4"/>
      <dgm:spPr/>
    </dgm:pt>
    <dgm:pt modelId="{89A952BA-B5C9-4761-9750-47ADF8435A8F}" type="pres">
      <dgm:prSet presAssocID="{234AB490-EFA7-411E-8C53-7B8734799F2D}" presName="text_1" presStyleLbl="node1" presStyleIdx="0" presStyleCnt="4" custLinFactNeighborX="168">
        <dgm:presLayoutVars>
          <dgm:bulletEnabled val="1"/>
        </dgm:presLayoutVars>
      </dgm:prSet>
      <dgm:spPr/>
    </dgm:pt>
    <dgm:pt modelId="{420D6DEE-4C33-4C83-A46C-995AC9993216}" type="pres">
      <dgm:prSet presAssocID="{234AB490-EFA7-411E-8C53-7B8734799F2D}" presName="accent_1" presStyleCnt="0"/>
      <dgm:spPr/>
    </dgm:pt>
    <dgm:pt modelId="{F4E77D16-AF13-417F-AEEE-FDAE447F68BC}" type="pres">
      <dgm:prSet presAssocID="{234AB490-EFA7-411E-8C53-7B8734799F2D}" presName="accentRepeatNode" presStyleLbl="solidFgAcc1" presStyleIdx="0" presStyleCnt="4"/>
      <dgm:spPr>
        <a:solidFill>
          <a:srgbClr val="0088D3"/>
        </a:solidFill>
        <a:ln>
          <a:solidFill>
            <a:schemeClr val="tx1"/>
          </a:solidFill>
        </a:ln>
      </dgm:spPr>
    </dgm:pt>
    <dgm:pt modelId="{22B02983-754F-4516-8AEC-0FFF711B6271}" type="pres">
      <dgm:prSet presAssocID="{54D07F32-F911-470A-8EBD-2F2E6A43111F}" presName="text_2" presStyleLbl="node1" presStyleIdx="1" presStyleCnt="4">
        <dgm:presLayoutVars>
          <dgm:bulletEnabled val="1"/>
        </dgm:presLayoutVars>
      </dgm:prSet>
      <dgm:spPr/>
    </dgm:pt>
    <dgm:pt modelId="{8D69BF51-9926-45CB-8D80-B1353075A31C}" type="pres">
      <dgm:prSet presAssocID="{54D07F32-F911-470A-8EBD-2F2E6A43111F}" presName="accent_2" presStyleCnt="0"/>
      <dgm:spPr/>
    </dgm:pt>
    <dgm:pt modelId="{DDCEA8F5-B1B1-4FB0-B444-7159899A5D7A}" type="pres">
      <dgm:prSet presAssocID="{54D07F32-F911-470A-8EBD-2F2E6A43111F}" presName="accentRepeatNode" presStyleLbl="solidFgAcc1" presStyleIdx="1" presStyleCnt="4"/>
      <dgm:spPr>
        <a:solidFill>
          <a:srgbClr val="00BDD0"/>
        </a:solidFill>
        <a:ln>
          <a:solidFill>
            <a:schemeClr val="tx1"/>
          </a:solidFill>
        </a:ln>
      </dgm:spPr>
    </dgm:pt>
    <dgm:pt modelId="{B38AA9CC-56DA-4746-8A75-D2E8D8B8B5F0}" type="pres">
      <dgm:prSet presAssocID="{C1A3FE6E-8EDB-4655-9986-BE6397AD5A9B}" presName="text_3" presStyleLbl="node1" presStyleIdx="2" presStyleCnt="4">
        <dgm:presLayoutVars>
          <dgm:bulletEnabled val="1"/>
        </dgm:presLayoutVars>
      </dgm:prSet>
      <dgm:spPr/>
    </dgm:pt>
    <dgm:pt modelId="{C1310A5F-A719-46F0-A48D-8F6F5DE09EA2}" type="pres">
      <dgm:prSet presAssocID="{C1A3FE6E-8EDB-4655-9986-BE6397AD5A9B}" presName="accent_3" presStyleCnt="0"/>
      <dgm:spPr/>
    </dgm:pt>
    <dgm:pt modelId="{18B106D0-BE41-494A-A935-D48F20CD33E6}" type="pres">
      <dgm:prSet presAssocID="{C1A3FE6E-8EDB-4655-9986-BE6397AD5A9B}" presName="accentRepeatNode" presStyleLbl="solidFgAcc1" presStyleIdx="2" presStyleCnt="4"/>
      <dgm:spPr>
        <a:solidFill>
          <a:srgbClr val="00CCA8"/>
        </a:solidFill>
        <a:ln>
          <a:solidFill>
            <a:schemeClr val="tx1"/>
          </a:solidFill>
        </a:ln>
      </dgm:spPr>
    </dgm:pt>
    <dgm:pt modelId="{1DAC8BB0-EA8C-4943-8253-7E4137D3C458}" type="pres">
      <dgm:prSet presAssocID="{E3787EBF-E988-473E-947C-46D9F3F239AE}" presName="text_4" presStyleLbl="node1" presStyleIdx="3" presStyleCnt="4">
        <dgm:presLayoutVars>
          <dgm:bulletEnabled val="1"/>
        </dgm:presLayoutVars>
      </dgm:prSet>
      <dgm:spPr/>
    </dgm:pt>
    <dgm:pt modelId="{BB7AB9D3-8984-4386-B748-69AD1BE94D0A}" type="pres">
      <dgm:prSet presAssocID="{E3787EBF-E988-473E-947C-46D9F3F239AE}" presName="accent_4" presStyleCnt="0"/>
      <dgm:spPr/>
    </dgm:pt>
    <dgm:pt modelId="{6AB78C75-8CC6-4C13-8BE9-F3975D6A6608}" type="pres">
      <dgm:prSet presAssocID="{E3787EBF-E988-473E-947C-46D9F3F239AE}" presName="accentRepeatNode" presStyleLbl="solidFgAcc1" presStyleIdx="3" presStyleCnt="4"/>
      <dgm:spPr>
        <a:solidFill>
          <a:srgbClr val="00C970"/>
        </a:solidFill>
        <a:ln>
          <a:solidFill>
            <a:schemeClr val="tx1"/>
          </a:solidFill>
        </a:ln>
      </dgm:spPr>
    </dgm:pt>
  </dgm:ptLst>
  <dgm:cxnLst>
    <dgm:cxn modelId="{3467AD02-21DC-4074-A4F6-0BEF40446719}" srcId="{9B30DD80-9516-4C28-8CF8-DB17E4E1527B}" destId="{E3787EBF-E988-473E-947C-46D9F3F239AE}" srcOrd="3" destOrd="0" parTransId="{44DF31BA-2DD5-4CB0-9881-F3832B397E56}" sibTransId="{77716F32-AAC4-4558-92B4-A5F67CDDCB25}"/>
    <dgm:cxn modelId="{97BC4908-56A7-4614-898E-CE2EDCC448FE}" srcId="{9B30DD80-9516-4C28-8CF8-DB17E4E1527B}" destId="{C1A3FE6E-8EDB-4655-9986-BE6397AD5A9B}" srcOrd="2" destOrd="0" parTransId="{E9B1BC1E-4C1F-4532-A1A0-D2510672FACA}" sibTransId="{FC2D0589-9AA9-4ABF-A305-D5857A21D835}"/>
    <dgm:cxn modelId="{469A6312-CC91-4EBE-9F9A-B096C8532B5E}" type="presOf" srcId="{54D07F32-F911-470A-8EBD-2F2E6A43111F}" destId="{22B02983-754F-4516-8AEC-0FFF711B6271}" srcOrd="0" destOrd="0" presId="urn:microsoft.com/office/officeart/2008/layout/VerticalCurvedList"/>
    <dgm:cxn modelId="{A7734D48-77E1-4C85-873B-99786D48F702}" type="presOf" srcId="{E3787EBF-E988-473E-947C-46D9F3F239AE}" destId="{1DAC8BB0-EA8C-4943-8253-7E4137D3C458}" srcOrd="0" destOrd="0" presId="urn:microsoft.com/office/officeart/2008/layout/VerticalCurvedList"/>
    <dgm:cxn modelId="{9F6CAE6A-1B5D-4C35-81BF-6D535A05FD11}" type="presOf" srcId="{234AB490-EFA7-411E-8C53-7B8734799F2D}" destId="{89A952BA-B5C9-4761-9750-47ADF8435A8F}" srcOrd="0" destOrd="0" presId="urn:microsoft.com/office/officeart/2008/layout/VerticalCurvedList"/>
    <dgm:cxn modelId="{B3C6AA55-2F2A-4240-881A-9067B1A0D4BC}" srcId="{9B30DD80-9516-4C28-8CF8-DB17E4E1527B}" destId="{54D07F32-F911-470A-8EBD-2F2E6A43111F}" srcOrd="1" destOrd="0" parTransId="{B9B5892E-7AEE-4486-8A4A-855B74388900}" sibTransId="{2EB17B38-CC2F-47C7-93D5-0CFEA2DE6104}"/>
    <dgm:cxn modelId="{5460E159-C9D4-41DA-8F56-31B2CB50A0CA}" srcId="{9B30DD80-9516-4C28-8CF8-DB17E4E1527B}" destId="{234AB490-EFA7-411E-8C53-7B8734799F2D}" srcOrd="0" destOrd="0" parTransId="{6A4779B9-779E-4E16-A0C8-D5BBBC73A735}" sibTransId="{4DA8ADF6-124B-4095-B4A2-8117B8439B2D}"/>
    <dgm:cxn modelId="{2E2C1090-2242-414B-8D58-D9497BB662F5}" type="presOf" srcId="{C1A3FE6E-8EDB-4655-9986-BE6397AD5A9B}" destId="{B38AA9CC-56DA-4746-8A75-D2E8D8B8B5F0}" srcOrd="0" destOrd="0" presId="urn:microsoft.com/office/officeart/2008/layout/VerticalCurvedList"/>
    <dgm:cxn modelId="{831004CD-A983-46E9-BFF3-DA0A6314C43D}" type="presOf" srcId="{4DA8ADF6-124B-4095-B4A2-8117B8439B2D}" destId="{5C63BE21-E362-40BC-BB10-BC39C4D72080}" srcOrd="0" destOrd="0" presId="urn:microsoft.com/office/officeart/2008/layout/VerticalCurvedList"/>
    <dgm:cxn modelId="{E2DEE2D6-D7F1-401F-873D-6E57DA51492E}" type="presOf" srcId="{9B30DD80-9516-4C28-8CF8-DB17E4E1527B}" destId="{E6BFD930-58C1-4E89-8D12-E484948420B2}" srcOrd="0" destOrd="0" presId="urn:microsoft.com/office/officeart/2008/layout/VerticalCurvedList"/>
    <dgm:cxn modelId="{97A727DC-1B6E-43A7-937A-FB69AB5C2948}" type="presParOf" srcId="{E6BFD930-58C1-4E89-8D12-E484948420B2}" destId="{8659FF25-AD0F-4E25-AF23-25248C554C04}" srcOrd="0" destOrd="0" presId="urn:microsoft.com/office/officeart/2008/layout/VerticalCurvedList"/>
    <dgm:cxn modelId="{8FEB1A48-E065-42D5-9934-B555C5538F86}" type="presParOf" srcId="{8659FF25-AD0F-4E25-AF23-25248C554C04}" destId="{EF3365B2-5963-41DD-8C23-A84F503E905F}" srcOrd="0" destOrd="0" presId="urn:microsoft.com/office/officeart/2008/layout/VerticalCurvedList"/>
    <dgm:cxn modelId="{2123B6C9-39A3-485B-A397-6BB85CF5A36B}" type="presParOf" srcId="{EF3365B2-5963-41DD-8C23-A84F503E905F}" destId="{9B902A6B-F254-4CC5-9D52-5E46EB3FB279}" srcOrd="0" destOrd="0" presId="urn:microsoft.com/office/officeart/2008/layout/VerticalCurvedList"/>
    <dgm:cxn modelId="{AB384213-E7D4-4F6F-8C67-E7D18F3735C5}" type="presParOf" srcId="{EF3365B2-5963-41DD-8C23-A84F503E905F}" destId="{5C63BE21-E362-40BC-BB10-BC39C4D72080}" srcOrd="1" destOrd="0" presId="urn:microsoft.com/office/officeart/2008/layout/VerticalCurvedList"/>
    <dgm:cxn modelId="{9343A7EB-8D50-459A-AE00-8813632C270C}" type="presParOf" srcId="{EF3365B2-5963-41DD-8C23-A84F503E905F}" destId="{ED93E929-2800-4283-A15F-BA1EB8183853}" srcOrd="2" destOrd="0" presId="urn:microsoft.com/office/officeart/2008/layout/VerticalCurvedList"/>
    <dgm:cxn modelId="{F9609FA4-FBFF-4F3D-89E6-BC740FDE9F6E}" type="presParOf" srcId="{EF3365B2-5963-41DD-8C23-A84F503E905F}" destId="{0A28E783-712E-4184-AE0E-177A85E0BC4B}" srcOrd="3" destOrd="0" presId="urn:microsoft.com/office/officeart/2008/layout/VerticalCurvedList"/>
    <dgm:cxn modelId="{8F88C1F6-855F-4A03-B3FA-1D1B9CADDB45}" type="presParOf" srcId="{8659FF25-AD0F-4E25-AF23-25248C554C04}" destId="{89A952BA-B5C9-4761-9750-47ADF8435A8F}" srcOrd="1" destOrd="0" presId="urn:microsoft.com/office/officeart/2008/layout/VerticalCurvedList"/>
    <dgm:cxn modelId="{B1756EFD-414E-4412-95E3-760D79A7A8C2}" type="presParOf" srcId="{8659FF25-AD0F-4E25-AF23-25248C554C04}" destId="{420D6DEE-4C33-4C83-A46C-995AC9993216}" srcOrd="2" destOrd="0" presId="urn:microsoft.com/office/officeart/2008/layout/VerticalCurvedList"/>
    <dgm:cxn modelId="{092EEF22-5E28-47A0-B63A-2E7CD61F6407}" type="presParOf" srcId="{420D6DEE-4C33-4C83-A46C-995AC9993216}" destId="{F4E77D16-AF13-417F-AEEE-FDAE447F68BC}" srcOrd="0" destOrd="0" presId="urn:microsoft.com/office/officeart/2008/layout/VerticalCurvedList"/>
    <dgm:cxn modelId="{21C8B2F8-F51A-429E-8949-E102210AA4D3}" type="presParOf" srcId="{8659FF25-AD0F-4E25-AF23-25248C554C04}" destId="{22B02983-754F-4516-8AEC-0FFF711B6271}" srcOrd="3" destOrd="0" presId="urn:microsoft.com/office/officeart/2008/layout/VerticalCurvedList"/>
    <dgm:cxn modelId="{C9BAA9FD-F763-49FB-8763-F9E34FCDB594}" type="presParOf" srcId="{8659FF25-AD0F-4E25-AF23-25248C554C04}" destId="{8D69BF51-9926-45CB-8D80-B1353075A31C}" srcOrd="4" destOrd="0" presId="urn:microsoft.com/office/officeart/2008/layout/VerticalCurvedList"/>
    <dgm:cxn modelId="{8FA65552-8096-40F5-8130-5D2B30544DBC}" type="presParOf" srcId="{8D69BF51-9926-45CB-8D80-B1353075A31C}" destId="{DDCEA8F5-B1B1-4FB0-B444-7159899A5D7A}" srcOrd="0" destOrd="0" presId="urn:microsoft.com/office/officeart/2008/layout/VerticalCurvedList"/>
    <dgm:cxn modelId="{3BB9BFBB-1448-42C2-9400-1DC12DB78461}" type="presParOf" srcId="{8659FF25-AD0F-4E25-AF23-25248C554C04}" destId="{B38AA9CC-56DA-4746-8A75-D2E8D8B8B5F0}" srcOrd="5" destOrd="0" presId="urn:microsoft.com/office/officeart/2008/layout/VerticalCurvedList"/>
    <dgm:cxn modelId="{96349474-D736-4089-9856-2C8A4F3BC55E}" type="presParOf" srcId="{8659FF25-AD0F-4E25-AF23-25248C554C04}" destId="{C1310A5F-A719-46F0-A48D-8F6F5DE09EA2}" srcOrd="6" destOrd="0" presId="urn:microsoft.com/office/officeart/2008/layout/VerticalCurvedList"/>
    <dgm:cxn modelId="{23121214-3FA9-448B-B02C-104E2FE653D7}" type="presParOf" srcId="{C1310A5F-A719-46F0-A48D-8F6F5DE09EA2}" destId="{18B106D0-BE41-494A-A935-D48F20CD33E6}" srcOrd="0" destOrd="0" presId="urn:microsoft.com/office/officeart/2008/layout/VerticalCurvedList"/>
    <dgm:cxn modelId="{C34B8252-A479-4D64-8B34-E018DD5A3223}" type="presParOf" srcId="{8659FF25-AD0F-4E25-AF23-25248C554C04}" destId="{1DAC8BB0-EA8C-4943-8253-7E4137D3C458}" srcOrd="7" destOrd="0" presId="urn:microsoft.com/office/officeart/2008/layout/VerticalCurvedList"/>
    <dgm:cxn modelId="{C863AF36-92DC-4846-982E-3E8426B28AB3}" type="presParOf" srcId="{8659FF25-AD0F-4E25-AF23-25248C554C04}" destId="{BB7AB9D3-8984-4386-B748-69AD1BE94D0A}" srcOrd="8" destOrd="0" presId="urn:microsoft.com/office/officeart/2008/layout/VerticalCurvedList"/>
    <dgm:cxn modelId="{A8C5183B-1EF1-446E-9C39-2D04A3A78EFB}" type="presParOf" srcId="{BB7AB9D3-8984-4386-B748-69AD1BE94D0A}" destId="{6AB78C75-8CC6-4C13-8BE9-F3975D6A660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6E89810-A867-4AD5-9AD0-5415A7215A1F}" type="doc">
      <dgm:prSet loTypeId="urn:microsoft.com/office/officeart/2005/8/layout/hList1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441167FF-325D-410E-87F9-5956EE18B61A}">
      <dgm:prSet/>
      <dgm:spPr/>
      <dgm:t>
        <a:bodyPr/>
        <a:lstStyle/>
        <a:p>
          <a:r>
            <a:rPr lang="it-IT" b="0" i="0"/>
            <a:t>RCP 2.6</a:t>
          </a:r>
          <a:endParaRPr lang="it-IT"/>
        </a:p>
      </dgm:t>
    </dgm:pt>
    <dgm:pt modelId="{2C28A232-E2AE-45C8-A15D-A07C5462DA2D}" type="parTrans" cxnId="{3417B776-1313-416C-AD2A-8724C7D65205}">
      <dgm:prSet/>
      <dgm:spPr/>
      <dgm:t>
        <a:bodyPr/>
        <a:lstStyle/>
        <a:p>
          <a:endParaRPr lang="it-IT"/>
        </a:p>
      </dgm:t>
    </dgm:pt>
    <dgm:pt modelId="{AF0CB0F1-E60B-49B1-B039-A0EAE5389F27}" type="sibTrans" cxnId="{3417B776-1313-416C-AD2A-8724C7D65205}">
      <dgm:prSet/>
      <dgm:spPr/>
      <dgm:t>
        <a:bodyPr/>
        <a:lstStyle/>
        <a:p>
          <a:endParaRPr lang="it-IT"/>
        </a:p>
      </dgm:t>
    </dgm:pt>
    <dgm:pt modelId="{5E47BB7D-59ED-4271-9CE7-942B3009705A}">
      <dgm:prSet/>
      <dgm:spPr/>
      <dgm:t>
        <a:bodyPr/>
        <a:lstStyle/>
        <a:p>
          <a:r>
            <a:rPr lang="it-IT" b="0" i="0" dirty="0"/>
            <a:t>Conseguente protezione del clima</a:t>
          </a:r>
          <a:endParaRPr lang="it-IT" dirty="0"/>
        </a:p>
      </dgm:t>
    </dgm:pt>
    <dgm:pt modelId="{50801D52-90EF-4D5B-887C-E673444C30B3}" type="parTrans" cxnId="{EBBED1A3-FC59-4D2C-A4AF-B41EDEA645CD}">
      <dgm:prSet/>
      <dgm:spPr/>
      <dgm:t>
        <a:bodyPr/>
        <a:lstStyle/>
        <a:p>
          <a:endParaRPr lang="it-IT"/>
        </a:p>
      </dgm:t>
    </dgm:pt>
    <dgm:pt modelId="{BD8EC697-5B54-4C33-BA9F-26ADF1E7CA45}" type="sibTrans" cxnId="{EBBED1A3-FC59-4D2C-A4AF-B41EDEA645CD}">
      <dgm:prSet/>
      <dgm:spPr/>
      <dgm:t>
        <a:bodyPr/>
        <a:lstStyle/>
        <a:p>
          <a:endParaRPr lang="it-IT"/>
        </a:p>
      </dgm:t>
    </dgm:pt>
    <dgm:pt modelId="{AA2E5E78-0763-4AF5-925B-2FF31A4035C1}">
      <dgm:prSet/>
      <dgm:spPr/>
      <dgm:t>
        <a:bodyPr/>
        <a:lstStyle/>
        <a:p>
          <a:r>
            <a:rPr lang="it-IT" b="0" i="0" dirty="0"/>
            <a:t>Forzante radiativo nel 2100 di 2,6 W/m</a:t>
          </a:r>
          <a:r>
            <a:rPr lang="it-IT" b="0" i="0" baseline="30000" dirty="0"/>
            <a:t>2</a:t>
          </a:r>
          <a:endParaRPr lang="it-IT" dirty="0"/>
        </a:p>
      </dgm:t>
    </dgm:pt>
    <dgm:pt modelId="{CD9A32F4-D9E8-4027-9B54-310E59A5F86D}" type="parTrans" cxnId="{C2EFA907-F2E7-4290-ABC8-56FB478950E1}">
      <dgm:prSet/>
      <dgm:spPr/>
      <dgm:t>
        <a:bodyPr/>
        <a:lstStyle/>
        <a:p>
          <a:endParaRPr lang="it-IT"/>
        </a:p>
      </dgm:t>
    </dgm:pt>
    <dgm:pt modelId="{6C741CC6-A7ED-418A-BAC7-FEB061642638}" type="sibTrans" cxnId="{C2EFA907-F2E7-4290-ABC8-56FB478950E1}">
      <dgm:prSet/>
      <dgm:spPr/>
      <dgm:t>
        <a:bodyPr/>
        <a:lstStyle/>
        <a:p>
          <a:endParaRPr lang="it-IT"/>
        </a:p>
      </dgm:t>
    </dgm:pt>
    <dgm:pt modelId="{1F76A0C4-ED53-4F61-A5F4-29C0BD7D0403}">
      <dgm:prSet/>
      <dgm:spPr/>
      <dgm:t>
        <a:bodyPr/>
        <a:lstStyle/>
        <a:p>
          <a:r>
            <a:rPr lang="it-IT" b="0" i="0"/>
            <a:t>RCP4.5</a:t>
          </a:r>
          <a:endParaRPr lang="it-IT"/>
        </a:p>
      </dgm:t>
    </dgm:pt>
    <dgm:pt modelId="{56B31B50-9CD3-4B82-9EA7-06AD9A025DDD}" type="parTrans" cxnId="{1A87FE43-B7F4-49DF-9286-6383C08E657A}">
      <dgm:prSet/>
      <dgm:spPr/>
      <dgm:t>
        <a:bodyPr/>
        <a:lstStyle/>
        <a:p>
          <a:endParaRPr lang="it-IT"/>
        </a:p>
      </dgm:t>
    </dgm:pt>
    <dgm:pt modelId="{174DCB37-C746-46BE-B741-ACE7F5D2F741}" type="sibTrans" cxnId="{1A87FE43-B7F4-49DF-9286-6383C08E657A}">
      <dgm:prSet/>
      <dgm:spPr/>
      <dgm:t>
        <a:bodyPr/>
        <a:lstStyle/>
        <a:p>
          <a:endParaRPr lang="it-IT"/>
        </a:p>
      </dgm:t>
    </dgm:pt>
    <dgm:pt modelId="{7987D18B-1AC8-4331-BC3A-5C73C6ADDE9B}">
      <dgm:prSet/>
      <dgm:spPr/>
      <dgm:t>
        <a:bodyPr/>
        <a:lstStyle/>
        <a:p>
          <a:r>
            <a:rPr lang="it-IT" b="0" i="0"/>
            <a:t>Limitata protezione del clima </a:t>
          </a:r>
          <a:endParaRPr lang="it-IT"/>
        </a:p>
      </dgm:t>
    </dgm:pt>
    <dgm:pt modelId="{50115048-BE0C-49A7-B989-00334EC2EF41}" type="parTrans" cxnId="{A73287C8-9C6D-4EE2-84A6-6F5803FA91DF}">
      <dgm:prSet/>
      <dgm:spPr/>
      <dgm:t>
        <a:bodyPr/>
        <a:lstStyle/>
        <a:p>
          <a:endParaRPr lang="it-IT"/>
        </a:p>
      </dgm:t>
    </dgm:pt>
    <dgm:pt modelId="{184135C6-D515-45AC-86D9-0F50ED1A11E3}" type="sibTrans" cxnId="{A73287C8-9C6D-4EE2-84A6-6F5803FA91DF}">
      <dgm:prSet/>
      <dgm:spPr/>
      <dgm:t>
        <a:bodyPr/>
        <a:lstStyle/>
        <a:p>
          <a:endParaRPr lang="it-IT"/>
        </a:p>
      </dgm:t>
    </dgm:pt>
    <dgm:pt modelId="{4A6E33AC-68A3-4479-800C-28C3960C8554}">
      <dgm:prSet/>
      <dgm:spPr/>
      <dgm:t>
        <a:bodyPr/>
        <a:lstStyle/>
        <a:p>
          <a:r>
            <a:rPr lang="it-IT" b="0" i="0"/>
            <a:t>Forzante radiativo nel 2100 di 4,5 W/m</a:t>
          </a:r>
          <a:r>
            <a:rPr lang="it-IT" b="0" i="0" baseline="30000"/>
            <a:t>2</a:t>
          </a:r>
          <a:endParaRPr lang="it-IT"/>
        </a:p>
      </dgm:t>
    </dgm:pt>
    <dgm:pt modelId="{8566DECE-34B3-4928-AEC6-1A8FC5E6A275}" type="parTrans" cxnId="{7C3A3F99-52D2-4EB5-84B9-F2C75CECA8E8}">
      <dgm:prSet/>
      <dgm:spPr/>
      <dgm:t>
        <a:bodyPr/>
        <a:lstStyle/>
        <a:p>
          <a:endParaRPr lang="it-IT"/>
        </a:p>
      </dgm:t>
    </dgm:pt>
    <dgm:pt modelId="{A8D874FD-2C3C-4066-8832-FB98937ECE28}" type="sibTrans" cxnId="{7C3A3F99-52D2-4EB5-84B9-F2C75CECA8E8}">
      <dgm:prSet/>
      <dgm:spPr/>
      <dgm:t>
        <a:bodyPr/>
        <a:lstStyle/>
        <a:p>
          <a:endParaRPr lang="it-IT"/>
        </a:p>
      </dgm:t>
    </dgm:pt>
    <dgm:pt modelId="{C65CFEC9-6A50-416C-A07B-E6E3999066C1}">
      <dgm:prSet/>
      <dgm:spPr/>
      <dgm:t>
        <a:bodyPr/>
        <a:lstStyle/>
        <a:p>
          <a:r>
            <a:rPr lang="it-IT" b="0" i="0"/>
            <a:t>RCP8.5 </a:t>
          </a:r>
          <a:endParaRPr lang="it-IT"/>
        </a:p>
      </dgm:t>
    </dgm:pt>
    <dgm:pt modelId="{6361FDC5-602A-4B4C-B111-C1ECD6951270}" type="parTrans" cxnId="{B771CFE1-16F1-4534-A6E5-6099FA9695AF}">
      <dgm:prSet/>
      <dgm:spPr/>
      <dgm:t>
        <a:bodyPr/>
        <a:lstStyle/>
        <a:p>
          <a:endParaRPr lang="it-IT"/>
        </a:p>
      </dgm:t>
    </dgm:pt>
    <dgm:pt modelId="{600582A7-38C1-41B5-907F-E4C9960AAB63}" type="sibTrans" cxnId="{B771CFE1-16F1-4534-A6E5-6099FA9695AF}">
      <dgm:prSet/>
      <dgm:spPr/>
      <dgm:t>
        <a:bodyPr/>
        <a:lstStyle/>
        <a:p>
          <a:endParaRPr lang="it-IT"/>
        </a:p>
      </dgm:t>
    </dgm:pt>
    <dgm:pt modelId="{098F3190-B24C-4EA3-8AB8-8A83CBF73082}">
      <dgm:prSet/>
      <dgm:spPr/>
      <dgm:t>
        <a:bodyPr/>
        <a:lstStyle/>
        <a:p>
          <a:r>
            <a:rPr lang="it-IT" b="0" i="0"/>
            <a:t>Nessuna protezione del clima</a:t>
          </a:r>
          <a:endParaRPr lang="it-IT"/>
        </a:p>
      </dgm:t>
    </dgm:pt>
    <dgm:pt modelId="{F136F2FC-4F35-4C09-88A4-A9677D9C0D0F}" type="parTrans" cxnId="{C6901345-9BB1-40C5-9D52-49FF74E6E5C4}">
      <dgm:prSet/>
      <dgm:spPr/>
      <dgm:t>
        <a:bodyPr/>
        <a:lstStyle/>
        <a:p>
          <a:endParaRPr lang="it-IT"/>
        </a:p>
      </dgm:t>
    </dgm:pt>
    <dgm:pt modelId="{0D75E9A1-B4F7-4EC9-B27F-DE4EDE92F719}" type="sibTrans" cxnId="{C6901345-9BB1-40C5-9D52-49FF74E6E5C4}">
      <dgm:prSet/>
      <dgm:spPr/>
      <dgm:t>
        <a:bodyPr/>
        <a:lstStyle/>
        <a:p>
          <a:endParaRPr lang="it-IT"/>
        </a:p>
      </dgm:t>
    </dgm:pt>
    <dgm:pt modelId="{B763217B-28DC-4028-AC46-7DE261E00881}">
      <dgm:prSet/>
      <dgm:spPr/>
      <dgm:t>
        <a:bodyPr/>
        <a:lstStyle/>
        <a:p>
          <a:r>
            <a:rPr lang="it-IT" b="0" i="0"/>
            <a:t>Forzante radiativo nel 2100 di 8,5 W/m</a:t>
          </a:r>
          <a:r>
            <a:rPr lang="it-IT" b="0" i="0" baseline="30000"/>
            <a:t>2</a:t>
          </a:r>
          <a:r>
            <a:rPr lang="it-IT" b="0" i="0"/>
            <a:t> </a:t>
          </a:r>
          <a:endParaRPr lang="it-IT"/>
        </a:p>
      </dgm:t>
    </dgm:pt>
    <dgm:pt modelId="{2AA9CC93-1138-4527-9177-9655FBA2BB70}" type="parTrans" cxnId="{3178FB5E-B666-409E-B2EA-0BA77D9C4C1B}">
      <dgm:prSet/>
      <dgm:spPr/>
      <dgm:t>
        <a:bodyPr/>
        <a:lstStyle/>
        <a:p>
          <a:endParaRPr lang="it-IT"/>
        </a:p>
      </dgm:t>
    </dgm:pt>
    <dgm:pt modelId="{DDCAA99F-7A91-4632-AC93-5D954FB57F2A}" type="sibTrans" cxnId="{3178FB5E-B666-409E-B2EA-0BA77D9C4C1B}">
      <dgm:prSet/>
      <dgm:spPr/>
      <dgm:t>
        <a:bodyPr/>
        <a:lstStyle/>
        <a:p>
          <a:endParaRPr lang="it-IT"/>
        </a:p>
      </dgm:t>
    </dgm:pt>
    <dgm:pt modelId="{EF210425-ACA2-4CD6-BEB6-98FABB5933B4}" type="pres">
      <dgm:prSet presAssocID="{C6E89810-A867-4AD5-9AD0-5415A7215A1F}" presName="Name0" presStyleCnt="0">
        <dgm:presLayoutVars>
          <dgm:dir/>
          <dgm:animLvl val="lvl"/>
          <dgm:resizeHandles val="exact"/>
        </dgm:presLayoutVars>
      </dgm:prSet>
      <dgm:spPr/>
    </dgm:pt>
    <dgm:pt modelId="{89075C22-FB44-4623-B665-E48051177A93}" type="pres">
      <dgm:prSet presAssocID="{441167FF-325D-410E-87F9-5956EE18B61A}" presName="composite" presStyleCnt="0"/>
      <dgm:spPr/>
    </dgm:pt>
    <dgm:pt modelId="{73CBB561-9A60-4130-97F3-23F2C71ABC26}" type="pres">
      <dgm:prSet presAssocID="{441167FF-325D-410E-87F9-5956EE18B61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339C6C65-61C3-4258-A1E8-0065C5429525}" type="pres">
      <dgm:prSet presAssocID="{441167FF-325D-410E-87F9-5956EE18B61A}" presName="desTx" presStyleLbl="alignAccFollowNode1" presStyleIdx="0" presStyleCnt="3">
        <dgm:presLayoutVars>
          <dgm:bulletEnabled val="1"/>
        </dgm:presLayoutVars>
      </dgm:prSet>
      <dgm:spPr/>
    </dgm:pt>
    <dgm:pt modelId="{122116AE-F03D-4BDF-9948-62CF7324E8A3}" type="pres">
      <dgm:prSet presAssocID="{AF0CB0F1-E60B-49B1-B039-A0EAE5389F27}" presName="space" presStyleCnt="0"/>
      <dgm:spPr/>
    </dgm:pt>
    <dgm:pt modelId="{FF7D0D91-23F6-44F7-B022-5273C7C5E766}" type="pres">
      <dgm:prSet presAssocID="{1F76A0C4-ED53-4F61-A5F4-29C0BD7D0403}" presName="composite" presStyleCnt="0"/>
      <dgm:spPr/>
    </dgm:pt>
    <dgm:pt modelId="{E417BB72-0462-4C6C-B690-2F57E22F2ECF}" type="pres">
      <dgm:prSet presAssocID="{1F76A0C4-ED53-4F61-A5F4-29C0BD7D040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0298F3B-C4C9-46DB-A85B-CC7331FC31CC}" type="pres">
      <dgm:prSet presAssocID="{1F76A0C4-ED53-4F61-A5F4-29C0BD7D0403}" presName="desTx" presStyleLbl="alignAccFollowNode1" presStyleIdx="1" presStyleCnt="3">
        <dgm:presLayoutVars>
          <dgm:bulletEnabled val="1"/>
        </dgm:presLayoutVars>
      </dgm:prSet>
      <dgm:spPr/>
    </dgm:pt>
    <dgm:pt modelId="{18A8D930-89DB-4EC5-B1AD-9C43889B9A1D}" type="pres">
      <dgm:prSet presAssocID="{174DCB37-C746-46BE-B741-ACE7F5D2F741}" presName="space" presStyleCnt="0"/>
      <dgm:spPr/>
    </dgm:pt>
    <dgm:pt modelId="{06EFCF05-5BC4-4685-B9EA-5D32865DD6F7}" type="pres">
      <dgm:prSet presAssocID="{C65CFEC9-6A50-416C-A07B-E6E3999066C1}" presName="composite" presStyleCnt="0"/>
      <dgm:spPr/>
    </dgm:pt>
    <dgm:pt modelId="{8DE30ED2-C3D5-41C3-B728-A69E93EB08EA}" type="pres">
      <dgm:prSet presAssocID="{C65CFEC9-6A50-416C-A07B-E6E3999066C1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C0F5818-D4A9-4BFF-8786-0ECBC87E0E0D}" type="pres">
      <dgm:prSet presAssocID="{C65CFEC9-6A50-416C-A07B-E6E3999066C1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1D6AB02-44CA-4B62-9A54-553FC3EA6444}" type="presOf" srcId="{B763217B-28DC-4028-AC46-7DE261E00881}" destId="{CC0F5818-D4A9-4BFF-8786-0ECBC87E0E0D}" srcOrd="0" destOrd="1" presId="urn:microsoft.com/office/officeart/2005/8/layout/hList1"/>
    <dgm:cxn modelId="{2C1CC802-8957-4942-B14B-C983161E7066}" type="presOf" srcId="{098F3190-B24C-4EA3-8AB8-8A83CBF73082}" destId="{CC0F5818-D4A9-4BFF-8786-0ECBC87E0E0D}" srcOrd="0" destOrd="0" presId="urn:microsoft.com/office/officeart/2005/8/layout/hList1"/>
    <dgm:cxn modelId="{E1D5BA06-F465-4887-AC84-DD4E7720B820}" type="presOf" srcId="{441167FF-325D-410E-87F9-5956EE18B61A}" destId="{73CBB561-9A60-4130-97F3-23F2C71ABC26}" srcOrd="0" destOrd="0" presId="urn:microsoft.com/office/officeart/2005/8/layout/hList1"/>
    <dgm:cxn modelId="{C2EFA907-F2E7-4290-ABC8-56FB478950E1}" srcId="{441167FF-325D-410E-87F9-5956EE18B61A}" destId="{AA2E5E78-0763-4AF5-925B-2FF31A4035C1}" srcOrd="1" destOrd="0" parTransId="{CD9A32F4-D9E8-4027-9B54-310E59A5F86D}" sibTransId="{6C741CC6-A7ED-418A-BAC7-FEB061642638}"/>
    <dgm:cxn modelId="{05791408-462C-4E30-ABA5-A89C4A5444F7}" type="presOf" srcId="{C65CFEC9-6A50-416C-A07B-E6E3999066C1}" destId="{8DE30ED2-C3D5-41C3-B728-A69E93EB08EA}" srcOrd="0" destOrd="0" presId="urn:microsoft.com/office/officeart/2005/8/layout/hList1"/>
    <dgm:cxn modelId="{AAFF7B0A-C498-4179-8C4C-F46B1A8EAB67}" type="presOf" srcId="{AA2E5E78-0763-4AF5-925B-2FF31A4035C1}" destId="{339C6C65-61C3-4258-A1E8-0065C5429525}" srcOrd="0" destOrd="1" presId="urn:microsoft.com/office/officeart/2005/8/layout/hList1"/>
    <dgm:cxn modelId="{92BB3C0F-432A-4E03-8033-8C903B276E21}" type="presOf" srcId="{4A6E33AC-68A3-4479-800C-28C3960C8554}" destId="{50298F3B-C4C9-46DB-A85B-CC7331FC31CC}" srcOrd="0" destOrd="1" presId="urn:microsoft.com/office/officeart/2005/8/layout/hList1"/>
    <dgm:cxn modelId="{64DAAD1A-0643-4598-8DE1-324B5DE3DDBE}" type="presOf" srcId="{7987D18B-1AC8-4331-BC3A-5C73C6ADDE9B}" destId="{50298F3B-C4C9-46DB-A85B-CC7331FC31CC}" srcOrd="0" destOrd="0" presId="urn:microsoft.com/office/officeart/2005/8/layout/hList1"/>
    <dgm:cxn modelId="{1F69285B-FBAD-47BE-8D62-90698918BD82}" type="presOf" srcId="{1F76A0C4-ED53-4F61-A5F4-29C0BD7D0403}" destId="{E417BB72-0462-4C6C-B690-2F57E22F2ECF}" srcOrd="0" destOrd="0" presId="urn:microsoft.com/office/officeart/2005/8/layout/hList1"/>
    <dgm:cxn modelId="{3178FB5E-B666-409E-B2EA-0BA77D9C4C1B}" srcId="{C65CFEC9-6A50-416C-A07B-E6E3999066C1}" destId="{B763217B-28DC-4028-AC46-7DE261E00881}" srcOrd="1" destOrd="0" parTransId="{2AA9CC93-1138-4527-9177-9655FBA2BB70}" sibTransId="{DDCAA99F-7A91-4632-AC93-5D954FB57F2A}"/>
    <dgm:cxn modelId="{1A87FE43-B7F4-49DF-9286-6383C08E657A}" srcId="{C6E89810-A867-4AD5-9AD0-5415A7215A1F}" destId="{1F76A0C4-ED53-4F61-A5F4-29C0BD7D0403}" srcOrd="1" destOrd="0" parTransId="{56B31B50-9CD3-4B82-9EA7-06AD9A025DDD}" sibTransId="{174DCB37-C746-46BE-B741-ACE7F5D2F741}"/>
    <dgm:cxn modelId="{C6901345-9BB1-40C5-9D52-49FF74E6E5C4}" srcId="{C65CFEC9-6A50-416C-A07B-E6E3999066C1}" destId="{098F3190-B24C-4EA3-8AB8-8A83CBF73082}" srcOrd="0" destOrd="0" parTransId="{F136F2FC-4F35-4C09-88A4-A9677D9C0D0F}" sibTransId="{0D75E9A1-B4F7-4EC9-B27F-DE4EDE92F719}"/>
    <dgm:cxn modelId="{7AC8CD4C-B345-4FB1-83AE-2A42B02D7EA5}" type="presOf" srcId="{5E47BB7D-59ED-4271-9CE7-942B3009705A}" destId="{339C6C65-61C3-4258-A1E8-0065C5429525}" srcOrd="0" destOrd="0" presId="urn:microsoft.com/office/officeart/2005/8/layout/hList1"/>
    <dgm:cxn modelId="{4BC85353-EC09-458D-B017-1897A50043E4}" type="presOf" srcId="{C6E89810-A867-4AD5-9AD0-5415A7215A1F}" destId="{EF210425-ACA2-4CD6-BEB6-98FABB5933B4}" srcOrd="0" destOrd="0" presId="urn:microsoft.com/office/officeart/2005/8/layout/hList1"/>
    <dgm:cxn modelId="{3417B776-1313-416C-AD2A-8724C7D65205}" srcId="{C6E89810-A867-4AD5-9AD0-5415A7215A1F}" destId="{441167FF-325D-410E-87F9-5956EE18B61A}" srcOrd="0" destOrd="0" parTransId="{2C28A232-E2AE-45C8-A15D-A07C5462DA2D}" sibTransId="{AF0CB0F1-E60B-49B1-B039-A0EAE5389F27}"/>
    <dgm:cxn modelId="{7C3A3F99-52D2-4EB5-84B9-F2C75CECA8E8}" srcId="{1F76A0C4-ED53-4F61-A5F4-29C0BD7D0403}" destId="{4A6E33AC-68A3-4479-800C-28C3960C8554}" srcOrd="1" destOrd="0" parTransId="{8566DECE-34B3-4928-AEC6-1A8FC5E6A275}" sibTransId="{A8D874FD-2C3C-4066-8832-FB98937ECE28}"/>
    <dgm:cxn modelId="{EBBED1A3-FC59-4D2C-A4AF-B41EDEA645CD}" srcId="{441167FF-325D-410E-87F9-5956EE18B61A}" destId="{5E47BB7D-59ED-4271-9CE7-942B3009705A}" srcOrd="0" destOrd="0" parTransId="{50801D52-90EF-4D5B-887C-E673444C30B3}" sibTransId="{BD8EC697-5B54-4C33-BA9F-26ADF1E7CA45}"/>
    <dgm:cxn modelId="{A73287C8-9C6D-4EE2-84A6-6F5803FA91DF}" srcId="{1F76A0C4-ED53-4F61-A5F4-29C0BD7D0403}" destId="{7987D18B-1AC8-4331-BC3A-5C73C6ADDE9B}" srcOrd="0" destOrd="0" parTransId="{50115048-BE0C-49A7-B989-00334EC2EF41}" sibTransId="{184135C6-D515-45AC-86D9-0F50ED1A11E3}"/>
    <dgm:cxn modelId="{B771CFE1-16F1-4534-A6E5-6099FA9695AF}" srcId="{C6E89810-A867-4AD5-9AD0-5415A7215A1F}" destId="{C65CFEC9-6A50-416C-A07B-E6E3999066C1}" srcOrd="2" destOrd="0" parTransId="{6361FDC5-602A-4B4C-B111-C1ECD6951270}" sibTransId="{600582A7-38C1-41B5-907F-E4C9960AAB63}"/>
    <dgm:cxn modelId="{51F2B388-3CB3-4C45-B49C-A72689BFFABF}" type="presParOf" srcId="{EF210425-ACA2-4CD6-BEB6-98FABB5933B4}" destId="{89075C22-FB44-4623-B665-E48051177A93}" srcOrd="0" destOrd="0" presId="urn:microsoft.com/office/officeart/2005/8/layout/hList1"/>
    <dgm:cxn modelId="{690F8B50-CB93-4251-8DEC-727EC6D37746}" type="presParOf" srcId="{89075C22-FB44-4623-B665-E48051177A93}" destId="{73CBB561-9A60-4130-97F3-23F2C71ABC26}" srcOrd="0" destOrd="0" presId="urn:microsoft.com/office/officeart/2005/8/layout/hList1"/>
    <dgm:cxn modelId="{759D0303-7E01-4388-89A0-9C1590BE08EE}" type="presParOf" srcId="{89075C22-FB44-4623-B665-E48051177A93}" destId="{339C6C65-61C3-4258-A1E8-0065C5429525}" srcOrd="1" destOrd="0" presId="urn:microsoft.com/office/officeart/2005/8/layout/hList1"/>
    <dgm:cxn modelId="{AF6F1DFC-E166-4928-AFCA-E57A4BABCD92}" type="presParOf" srcId="{EF210425-ACA2-4CD6-BEB6-98FABB5933B4}" destId="{122116AE-F03D-4BDF-9948-62CF7324E8A3}" srcOrd="1" destOrd="0" presId="urn:microsoft.com/office/officeart/2005/8/layout/hList1"/>
    <dgm:cxn modelId="{D778DED7-D957-4660-BF94-65279381FD2D}" type="presParOf" srcId="{EF210425-ACA2-4CD6-BEB6-98FABB5933B4}" destId="{FF7D0D91-23F6-44F7-B022-5273C7C5E766}" srcOrd="2" destOrd="0" presId="urn:microsoft.com/office/officeart/2005/8/layout/hList1"/>
    <dgm:cxn modelId="{6F07AC4A-55FE-4581-83F8-2CFC148458EB}" type="presParOf" srcId="{FF7D0D91-23F6-44F7-B022-5273C7C5E766}" destId="{E417BB72-0462-4C6C-B690-2F57E22F2ECF}" srcOrd="0" destOrd="0" presId="urn:microsoft.com/office/officeart/2005/8/layout/hList1"/>
    <dgm:cxn modelId="{BC97F7EF-DFE7-41FF-ACF7-D7E3FDADA27E}" type="presParOf" srcId="{FF7D0D91-23F6-44F7-B022-5273C7C5E766}" destId="{50298F3B-C4C9-46DB-A85B-CC7331FC31CC}" srcOrd="1" destOrd="0" presId="urn:microsoft.com/office/officeart/2005/8/layout/hList1"/>
    <dgm:cxn modelId="{7CB34991-AADF-445D-925A-49F4978A3937}" type="presParOf" srcId="{EF210425-ACA2-4CD6-BEB6-98FABB5933B4}" destId="{18A8D930-89DB-4EC5-B1AD-9C43889B9A1D}" srcOrd="3" destOrd="0" presId="urn:microsoft.com/office/officeart/2005/8/layout/hList1"/>
    <dgm:cxn modelId="{20BE9EC4-AE79-455C-9EF4-3C1FEB51F36F}" type="presParOf" srcId="{EF210425-ACA2-4CD6-BEB6-98FABB5933B4}" destId="{06EFCF05-5BC4-4685-B9EA-5D32865DD6F7}" srcOrd="4" destOrd="0" presId="urn:microsoft.com/office/officeart/2005/8/layout/hList1"/>
    <dgm:cxn modelId="{2B91A55E-960C-49AB-872C-1B9B844DD399}" type="presParOf" srcId="{06EFCF05-5BC4-4685-B9EA-5D32865DD6F7}" destId="{8DE30ED2-C3D5-41C3-B728-A69E93EB08EA}" srcOrd="0" destOrd="0" presId="urn:microsoft.com/office/officeart/2005/8/layout/hList1"/>
    <dgm:cxn modelId="{A9E59109-A366-4F70-8AB3-5041EF451DAC}" type="presParOf" srcId="{06EFCF05-5BC4-4685-B9EA-5D32865DD6F7}" destId="{CC0F5818-D4A9-4BFF-8786-0ECBC87E0E0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B9B26F-C797-4E4D-8200-A1A9987FE5BC}" type="doc">
      <dgm:prSet loTypeId="urn:microsoft.com/office/officeart/2005/8/layout/process5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it-IT"/>
        </a:p>
      </dgm:t>
    </dgm:pt>
    <dgm:pt modelId="{2A2C8DA6-D5B5-4152-8FEB-6614269803A3}">
      <dgm:prSet/>
      <dgm:spPr/>
      <dgm:t>
        <a:bodyPr/>
        <a:lstStyle/>
        <a:p>
          <a:r>
            <a:rPr lang="it-IT" b="0" i="0"/>
            <a:t>Historical</a:t>
          </a:r>
          <a:endParaRPr lang="it-IT"/>
        </a:p>
      </dgm:t>
    </dgm:pt>
    <dgm:pt modelId="{62F27FA7-7DED-4EFF-B2E1-247AAAD7EFA0}" type="parTrans" cxnId="{87243FEF-7DF3-4A1B-8DF3-00C8857B92D1}">
      <dgm:prSet/>
      <dgm:spPr/>
      <dgm:t>
        <a:bodyPr/>
        <a:lstStyle/>
        <a:p>
          <a:endParaRPr lang="it-IT"/>
        </a:p>
      </dgm:t>
    </dgm:pt>
    <dgm:pt modelId="{0B414364-843A-49D8-83BE-51E0508A20B7}" type="sibTrans" cxnId="{87243FEF-7DF3-4A1B-8DF3-00C8857B92D1}">
      <dgm:prSet/>
      <dgm:spPr/>
      <dgm:t>
        <a:bodyPr/>
        <a:lstStyle/>
        <a:p>
          <a:endParaRPr lang="it-IT"/>
        </a:p>
      </dgm:t>
    </dgm:pt>
    <dgm:pt modelId="{9C54AA15-58D5-4083-BE29-BA83DE236315}">
      <dgm:prSet/>
      <dgm:spPr/>
      <dgm:t>
        <a:bodyPr/>
        <a:lstStyle/>
        <a:p>
          <a:r>
            <a:rPr lang="it-IT" b="0" i="0"/>
            <a:t>Simulazione del passato recente dal 1850 al 2014</a:t>
          </a:r>
          <a:endParaRPr lang="it-IT"/>
        </a:p>
      </dgm:t>
    </dgm:pt>
    <dgm:pt modelId="{7965AE6D-DF1B-4426-AEAF-D15B447264F0}" type="parTrans" cxnId="{B41D5BBF-6D7E-44C6-A95D-43502732A1E7}">
      <dgm:prSet/>
      <dgm:spPr/>
      <dgm:t>
        <a:bodyPr/>
        <a:lstStyle/>
        <a:p>
          <a:endParaRPr lang="it-IT"/>
        </a:p>
      </dgm:t>
    </dgm:pt>
    <dgm:pt modelId="{0B8910E8-AB4C-44E5-82BA-62F71111EDEE}" type="sibTrans" cxnId="{B41D5BBF-6D7E-44C6-A95D-43502732A1E7}">
      <dgm:prSet/>
      <dgm:spPr/>
      <dgm:t>
        <a:bodyPr/>
        <a:lstStyle/>
        <a:p>
          <a:endParaRPr lang="it-IT"/>
        </a:p>
      </dgm:t>
    </dgm:pt>
    <dgm:pt modelId="{E3DC35AB-FC74-4EC9-8E06-9062A0D9B1EA}">
      <dgm:prSet/>
      <dgm:spPr/>
      <dgm:t>
        <a:bodyPr/>
        <a:lstStyle/>
        <a:p>
          <a:r>
            <a:rPr lang="it-IT" b="0" i="0" dirty="0"/>
            <a:t>Utilizzata per valutare le prestazioni del modello rispetto al clima attuale</a:t>
          </a:r>
          <a:endParaRPr lang="it-IT" dirty="0"/>
        </a:p>
      </dgm:t>
    </dgm:pt>
    <dgm:pt modelId="{9B213CE3-E532-4954-9666-AC8765914E2A}" type="parTrans" cxnId="{3D109D88-FABB-4DCD-B638-F0B7C3B55C82}">
      <dgm:prSet/>
      <dgm:spPr/>
      <dgm:t>
        <a:bodyPr/>
        <a:lstStyle/>
        <a:p>
          <a:endParaRPr lang="it-IT"/>
        </a:p>
      </dgm:t>
    </dgm:pt>
    <dgm:pt modelId="{5E467CE8-8CA1-486F-8989-19893AF7A51D}" type="sibTrans" cxnId="{3D109D88-FABB-4DCD-B638-F0B7C3B55C82}">
      <dgm:prSet/>
      <dgm:spPr/>
      <dgm:t>
        <a:bodyPr/>
        <a:lstStyle/>
        <a:p>
          <a:endParaRPr lang="it-IT"/>
        </a:p>
      </dgm:t>
    </dgm:pt>
    <dgm:pt modelId="{18151E64-1321-4A71-A6A9-2A0521E74298}">
      <dgm:prSet/>
      <dgm:spPr/>
      <dgm:t>
        <a:bodyPr/>
        <a:lstStyle/>
        <a:p>
          <a:r>
            <a:rPr lang="it-IT" b="0" i="0" dirty="0"/>
            <a:t>SSP</a:t>
          </a:r>
          <a:endParaRPr lang="it-IT" dirty="0"/>
        </a:p>
      </dgm:t>
    </dgm:pt>
    <dgm:pt modelId="{AC4DADF3-2A40-4756-BA88-270FF1CA52A3}" type="parTrans" cxnId="{AAB848E9-06C1-4783-ADF1-6480E74B01A8}">
      <dgm:prSet/>
      <dgm:spPr/>
      <dgm:t>
        <a:bodyPr/>
        <a:lstStyle/>
        <a:p>
          <a:endParaRPr lang="it-IT"/>
        </a:p>
      </dgm:t>
    </dgm:pt>
    <dgm:pt modelId="{DBED6A8F-D67F-4B7F-B59B-D87B797E8FEF}" type="sibTrans" cxnId="{AAB848E9-06C1-4783-ADF1-6480E74B01A8}">
      <dgm:prSet/>
      <dgm:spPr/>
      <dgm:t>
        <a:bodyPr/>
        <a:lstStyle/>
        <a:p>
          <a:endParaRPr lang="it-IT"/>
        </a:p>
      </dgm:t>
    </dgm:pt>
    <dgm:pt modelId="{3FD2946F-42B3-4639-85AE-1B0517F983ED}">
      <dgm:prSet/>
      <dgm:spPr/>
      <dgm:t>
        <a:bodyPr/>
        <a:lstStyle/>
        <a:p>
          <a:r>
            <a:rPr lang="it-IT" b="0" i="0"/>
            <a:t>Scenario di esperimenti che si estende al prossimo futuro, dal 2015 al 2100.</a:t>
          </a:r>
          <a:endParaRPr lang="it-IT"/>
        </a:p>
      </dgm:t>
    </dgm:pt>
    <dgm:pt modelId="{D8D36AF1-8C93-4AAC-9905-059C47A6C6F4}" type="parTrans" cxnId="{D5DFD704-DF66-4113-8669-1107342186A4}">
      <dgm:prSet/>
      <dgm:spPr/>
      <dgm:t>
        <a:bodyPr/>
        <a:lstStyle/>
        <a:p>
          <a:endParaRPr lang="it-IT"/>
        </a:p>
      </dgm:t>
    </dgm:pt>
    <dgm:pt modelId="{7C448774-13FB-444E-9F0D-228059319D3F}" type="sibTrans" cxnId="{D5DFD704-DF66-4113-8669-1107342186A4}">
      <dgm:prSet/>
      <dgm:spPr/>
      <dgm:t>
        <a:bodyPr/>
        <a:lstStyle/>
        <a:p>
          <a:endParaRPr lang="it-IT"/>
        </a:p>
      </dgm:t>
    </dgm:pt>
    <dgm:pt modelId="{F50644B8-D153-47D0-B38E-8EE28D31F735}" type="pres">
      <dgm:prSet presAssocID="{0FB9B26F-C797-4E4D-8200-A1A9987FE5BC}" presName="diagram" presStyleCnt="0">
        <dgm:presLayoutVars>
          <dgm:dir/>
          <dgm:resizeHandles val="exact"/>
        </dgm:presLayoutVars>
      </dgm:prSet>
      <dgm:spPr/>
    </dgm:pt>
    <dgm:pt modelId="{AC4B85FA-9344-44FB-8939-EA0FEEF7A690}" type="pres">
      <dgm:prSet presAssocID="{2A2C8DA6-D5B5-4152-8FEB-6614269803A3}" presName="node" presStyleLbl="node1" presStyleIdx="0" presStyleCnt="2">
        <dgm:presLayoutVars>
          <dgm:bulletEnabled val="1"/>
        </dgm:presLayoutVars>
      </dgm:prSet>
      <dgm:spPr/>
    </dgm:pt>
    <dgm:pt modelId="{FD42E1B6-14D2-4937-9783-56D105B1EF1B}" type="pres">
      <dgm:prSet presAssocID="{0B414364-843A-49D8-83BE-51E0508A20B7}" presName="sibTrans" presStyleLbl="sibTrans2D1" presStyleIdx="0" presStyleCnt="1"/>
      <dgm:spPr/>
    </dgm:pt>
    <dgm:pt modelId="{E601218F-6661-4AD6-A9E9-BA5E6C1C6F39}" type="pres">
      <dgm:prSet presAssocID="{0B414364-843A-49D8-83BE-51E0508A20B7}" presName="connectorText" presStyleLbl="sibTrans2D1" presStyleIdx="0" presStyleCnt="1"/>
      <dgm:spPr/>
    </dgm:pt>
    <dgm:pt modelId="{1BFC9C7A-95EF-4829-9332-59E4CB95A3A5}" type="pres">
      <dgm:prSet presAssocID="{18151E64-1321-4A71-A6A9-2A0521E74298}" presName="node" presStyleLbl="node1" presStyleIdx="1" presStyleCnt="2">
        <dgm:presLayoutVars>
          <dgm:bulletEnabled val="1"/>
        </dgm:presLayoutVars>
      </dgm:prSet>
      <dgm:spPr/>
    </dgm:pt>
  </dgm:ptLst>
  <dgm:cxnLst>
    <dgm:cxn modelId="{D5DFD704-DF66-4113-8669-1107342186A4}" srcId="{18151E64-1321-4A71-A6A9-2A0521E74298}" destId="{3FD2946F-42B3-4639-85AE-1B0517F983ED}" srcOrd="0" destOrd="0" parTransId="{D8D36AF1-8C93-4AAC-9905-059C47A6C6F4}" sibTransId="{7C448774-13FB-444E-9F0D-228059319D3F}"/>
    <dgm:cxn modelId="{DCAE711A-CFB3-400C-994A-1A852086C6B1}" type="presOf" srcId="{0B414364-843A-49D8-83BE-51E0508A20B7}" destId="{FD42E1B6-14D2-4937-9783-56D105B1EF1B}" srcOrd="0" destOrd="0" presId="urn:microsoft.com/office/officeart/2005/8/layout/process5"/>
    <dgm:cxn modelId="{3D109D88-FABB-4DCD-B638-F0B7C3B55C82}" srcId="{2A2C8DA6-D5B5-4152-8FEB-6614269803A3}" destId="{E3DC35AB-FC74-4EC9-8E06-9062A0D9B1EA}" srcOrd="1" destOrd="0" parTransId="{9B213CE3-E532-4954-9666-AC8765914E2A}" sibTransId="{5E467CE8-8CA1-486F-8989-19893AF7A51D}"/>
    <dgm:cxn modelId="{55EBB590-D807-44F5-8901-C4A1ABE63472}" type="presOf" srcId="{0B414364-843A-49D8-83BE-51E0508A20B7}" destId="{E601218F-6661-4AD6-A9E9-BA5E6C1C6F39}" srcOrd="1" destOrd="0" presId="urn:microsoft.com/office/officeart/2005/8/layout/process5"/>
    <dgm:cxn modelId="{98588DA4-964D-4064-BBFB-7C6B9478D85E}" type="presOf" srcId="{2A2C8DA6-D5B5-4152-8FEB-6614269803A3}" destId="{AC4B85FA-9344-44FB-8939-EA0FEEF7A690}" srcOrd="0" destOrd="0" presId="urn:microsoft.com/office/officeart/2005/8/layout/process5"/>
    <dgm:cxn modelId="{B41D5BBF-6D7E-44C6-A95D-43502732A1E7}" srcId="{2A2C8DA6-D5B5-4152-8FEB-6614269803A3}" destId="{9C54AA15-58D5-4083-BE29-BA83DE236315}" srcOrd="0" destOrd="0" parTransId="{7965AE6D-DF1B-4426-AEAF-D15B447264F0}" sibTransId="{0B8910E8-AB4C-44E5-82BA-62F71111EDEE}"/>
    <dgm:cxn modelId="{69E7E6C4-0BEC-4DCB-B32A-7C4AA551676A}" type="presOf" srcId="{3FD2946F-42B3-4639-85AE-1B0517F983ED}" destId="{1BFC9C7A-95EF-4829-9332-59E4CB95A3A5}" srcOrd="0" destOrd="1" presId="urn:microsoft.com/office/officeart/2005/8/layout/process5"/>
    <dgm:cxn modelId="{1A5537C7-5425-4167-B977-21A26DE10330}" type="presOf" srcId="{9C54AA15-58D5-4083-BE29-BA83DE236315}" destId="{AC4B85FA-9344-44FB-8939-EA0FEEF7A690}" srcOrd="0" destOrd="1" presId="urn:microsoft.com/office/officeart/2005/8/layout/process5"/>
    <dgm:cxn modelId="{DB98F1D7-5BCA-47B9-841F-7E15CBB650A9}" type="presOf" srcId="{0FB9B26F-C797-4E4D-8200-A1A9987FE5BC}" destId="{F50644B8-D153-47D0-B38E-8EE28D31F735}" srcOrd="0" destOrd="0" presId="urn:microsoft.com/office/officeart/2005/8/layout/process5"/>
    <dgm:cxn modelId="{602A61DE-4EBA-449F-A056-A8E27EF92F3A}" type="presOf" srcId="{E3DC35AB-FC74-4EC9-8E06-9062A0D9B1EA}" destId="{AC4B85FA-9344-44FB-8939-EA0FEEF7A690}" srcOrd="0" destOrd="2" presId="urn:microsoft.com/office/officeart/2005/8/layout/process5"/>
    <dgm:cxn modelId="{7A0212DF-2FBD-4926-9D38-C7719D0CE6DB}" type="presOf" srcId="{18151E64-1321-4A71-A6A9-2A0521E74298}" destId="{1BFC9C7A-95EF-4829-9332-59E4CB95A3A5}" srcOrd="0" destOrd="0" presId="urn:microsoft.com/office/officeart/2005/8/layout/process5"/>
    <dgm:cxn modelId="{AAB848E9-06C1-4783-ADF1-6480E74B01A8}" srcId="{0FB9B26F-C797-4E4D-8200-A1A9987FE5BC}" destId="{18151E64-1321-4A71-A6A9-2A0521E74298}" srcOrd="1" destOrd="0" parTransId="{AC4DADF3-2A40-4756-BA88-270FF1CA52A3}" sibTransId="{DBED6A8F-D67F-4B7F-B59B-D87B797E8FEF}"/>
    <dgm:cxn modelId="{87243FEF-7DF3-4A1B-8DF3-00C8857B92D1}" srcId="{0FB9B26F-C797-4E4D-8200-A1A9987FE5BC}" destId="{2A2C8DA6-D5B5-4152-8FEB-6614269803A3}" srcOrd="0" destOrd="0" parTransId="{62F27FA7-7DED-4EFF-B2E1-247AAAD7EFA0}" sibTransId="{0B414364-843A-49D8-83BE-51E0508A20B7}"/>
    <dgm:cxn modelId="{44E0A9EA-E2C0-4408-8F1F-0E03907FD010}" type="presParOf" srcId="{F50644B8-D153-47D0-B38E-8EE28D31F735}" destId="{AC4B85FA-9344-44FB-8939-EA0FEEF7A690}" srcOrd="0" destOrd="0" presId="urn:microsoft.com/office/officeart/2005/8/layout/process5"/>
    <dgm:cxn modelId="{62A4C862-28E0-49FC-BF8F-BE54AF5883A2}" type="presParOf" srcId="{F50644B8-D153-47D0-B38E-8EE28D31F735}" destId="{FD42E1B6-14D2-4937-9783-56D105B1EF1B}" srcOrd="1" destOrd="0" presId="urn:microsoft.com/office/officeart/2005/8/layout/process5"/>
    <dgm:cxn modelId="{C98082BB-4B9C-41FB-A97F-528C4673FB10}" type="presParOf" srcId="{FD42E1B6-14D2-4937-9783-56D105B1EF1B}" destId="{E601218F-6661-4AD6-A9E9-BA5E6C1C6F39}" srcOrd="0" destOrd="0" presId="urn:microsoft.com/office/officeart/2005/8/layout/process5"/>
    <dgm:cxn modelId="{6C9A8CCC-509B-4C3E-BE5D-1319AE3793C3}" type="presParOf" srcId="{F50644B8-D153-47D0-B38E-8EE28D31F735}" destId="{1BFC9C7A-95EF-4829-9332-59E4CB95A3A5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89A0D8-A0F5-406A-81DA-2B70822E1837}" type="doc">
      <dgm:prSet loTypeId="urn:microsoft.com/office/officeart/2005/8/layout/vList5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it-IT"/>
        </a:p>
      </dgm:t>
    </dgm:pt>
    <dgm:pt modelId="{56B52D36-D9EC-4C2C-819E-ED901D63EAE3}">
      <dgm:prSet/>
      <dgm:spPr/>
      <dgm:t>
        <a:bodyPr/>
        <a:lstStyle/>
        <a:p>
          <a:r>
            <a:rPr lang="it-IT" b="1" i="0"/>
            <a:t>SSP1-1.9</a:t>
          </a:r>
          <a:endParaRPr lang="it-IT"/>
        </a:p>
      </dgm:t>
    </dgm:pt>
    <dgm:pt modelId="{4CABCF3B-E43E-4D24-BB47-BC7D7BDD8D0A}" type="parTrans" cxnId="{8265231C-128B-4701-BA36-892334080852}">
      <dgm:prSet/>
      <dgm:spPr/>
      <dgm:t>
        <a:bodyPr/>
        <a:lstStyle/>
        <a:p>
          <a:endParaRPr lang="it-IT"/>
        </a:p>
      </dgm:t>
    </dgm:pt>
    <dgm:pt modelId="{4D174584-1B78-4EEA-ABBB-0D6189FB857E}" type="sibTrans" cxnId="{8265231C-128B-4701-BA36-892334080852}">
      <dgm:prSet/>
      <dgm:spPr/>
      <dgm:t>
        <a:bodyPr/>
        <a:lstStyle/>
        <a:p>
          <a:endParaRPr lang="it-IT"/>
        </a:p>
      </dgm:t>
    </dgm:pt>
    <dgm:pt modelId="{8989D8AB-0D9A-4F5C-A3C1-AC0371CA63A7}">
      <dgm:prSet/>
      <dgm:spPr/>
      <dgm:t>
        <a:bodyPr/>
        <a:lstStyle/>
        <a:p>
          <a:r>
            <a:rPr lang="it-IT" b="0" i="0"/>
            <a:t>Scenario SSP1 </a:t>
          </a:r>
          <a:endParaRPr lang="it-IT"/>
        </a:p>
      </dgm:t>
    </dgm:pt>
    <dgm:pt modelId="{9833A758-B0C0-48C4-949F-59F1E3E09F8D}" type="parTrans" cxnId="{8F6E99E9-76E3-4262-968F-8BC25AE81994}">
      <dgm:prSet/>
      <dgm:spPr/>
      <dgm:t>
        <a:bodyPr/>
        <a:lstStyle/>
        <a:p>
          <a:endParaRPr lang="it-IT"/>
        </a:p>
      </dgm:t>
    </dgm:pt>
    <dgm:pt modelId="{ABCD65A8-DEA1-4D99-AAD3-6754E2E923AC}" type="sibTrans" cxnId="{8F6E99E9-76E3-4262-968F-8BC25AE81994}">
      <dgm:prSet/>
      <dgm:spPr/>
      <dgm:t>
        <a:bodyPr/>
        <a:lstStyle/>
        <a:p>
          <a:endParaRPr lang="it-IT"/>
        </a:p>
      </dgm:t>
    </dgm:pt>
    <dgm:pt modelId="{C86321AA-5188-4968-A39E-0DAFFF07F27C}">
      <dgm:prSet/>
      <dgm:spPr/>
      <dgm:t>
        <a:bodyPr/>
        <a:lstStyle/>
        <a:p>
          <a:r>
            <a:rPr lang="it-IT" b="0" i="0" dirty="0"/>
            <a:t>RCP1.9: forzamento radiativo di 1,9 W/m</a:t>
          </a:r>
          <a:r>
            <a:rPr lang="it-IT" b="0" i="0" baseline="30000" dirty="0"/>
            <a:t>-2</a:t>
          </a:r>
          <a:endParaRPr lang="it-IT" dirty="0"/>
        </a:p>
      </dgm:t>
    </dgm:pt>
    <dgm:pt modelId="{777E0505-C813-4834-9186-C7656E9252EA}" type="parTrans" cxnId="{72A60CE8-801B-48A8-9520-CB3509F5B3C3}">
      <dgm:prSet/>
      <dgm:spPr/>
      <dgm:t>
        <a:bodyPr/>
        <a:lstStyle/>
        <a:p>
          <a:endParaRPr lang="it-IT"/>
        </a:p>
      </dgm:t>
    </dgm:pt>
    <dgm:pt modelId="{7B32B5A8-D700-479F-A372-012C34C7F4F0}" type="sibTrans" cxnId="{72A60CE8-801B-48A8-9520-CB3509F5B3C3}">
      <dgm:prSet/>
      <dgm:spPr/>
      <dgm:t>
        <a:bodyPr/>
        <a:lstStyle/>
        <a:p>
          <a:endParaRPr lang="it-IT"/>
        </a:p>
      </dgm:t>
    </dgm:pt>
    <dgm:pt modelId="{4A8C69B6-F354-4759-9C32-24CD057E62D9}">
      <dgm:prSet/>
      <dgm:spPr/>
      <dgm:t>
        <a:bodyPr/>
        <a:lstStyle/>
        <a:p>
          <a:r>
            <a:rPr lang="it-IT" b="1" i="0"/>
            <a:t>SSP1-2.6</a:t>
          </a:r>
          <a:endParaRPr lang="it-IT"/>
        </a:p>
      </dgm:t>
    </dgm:pt>
    <dgm:pt modelId="{360F611E-BD0E-43D2-B067-BE5D1B129169}" type="parTrans" cxnId="{6FF3525A-AB6A-46C2-A042-65CA97241130}">
      <dgm:prSet/>
      <dgm:spPr/>
      <dgm:t>
        <a:bodyPr/>
        <a:lstStyle/>
        <a:p>
          <a:endParaRPr lang="it-IT"/>
        </a:p>
      </dgm:t>
    </dgm:pt>
    <dgm:pt modelId="{F7B1A1B1-081B-455D-A81A-B03022A88484}" type="sibTrans" cxnId="{6FF3525A-AB6A-46C2-A042-65CA97241130}">
      <dgm:prSet/>
      <dgm:spPr/>
      <dgm:t>
        <a:bodyPr/>
        <a:lstStyle/>
        <a:p>
          <a:endParaRPr lang="it-IT"/>
        </a:p>
      </dgm:t>
    </dgm:pt>
    <dgm:pt modelId="{F50194BA-C98D-4B9C-A43A-7FAD261B861C}">
      <dgm:prSet/>
      <dgm:spPr/>
      <dgm:t>
        <a:bodyPr/>
        <a:lstStyle/>
        <a:p>
          <a:r>
            <a:rPr lang="it-IT" b="0" i="0"/>
            <a:t>Scenario SSP1 </a:t>
          </a:r>
          <a:endParaRPr lang="it-IT"/>
        </a:p>
      </dgm:t>
    </dgm:pt>
    <dgm:pt modelId="{49DF04AF-469B-4F71-9F36-B413DDEC2C8F}" type="parTrans" cxnId="{40112E91-FF13-4519-AA79-BC84871BBA07}">
      <dgm:prSet/>
      <dgm:spPr/>
      <dgm:t>
        <a:bodyPr/>
        <a:lstStyle/>
        <a:p>
          <a:endParaRPr lang="it-IT"/>
        </a:p>
      </dgm:t>
    </dgm:pt>
    <dgm:pt modelId="{BB8185F1-30F5-4899-A7F3-77F93E932116}" type="sibTrans" cxnId="{40112E91-FF13-4519-AA79-BC84871BBA07}">
      <dgm:prSet/>
      <dgm:spPr/>
      <dgm:t>
        <a:bodyPr/>
        <a:lstStyle/>
        <a:p>
          <a:endParaRPr lang="it-IT"/>
        </a:p>
      </dgm:t>
    </dgm:pt>
    <dgm:pt modelId="{8ACACB27-DE12-464A-9516-BB4622DB520A}">
      <dgm:prSet/>
      <dgm:spPr/>
      <dgm:t>
        <a:bodyPr/>
        <a:lstStyle/>
        <a:p>
          <a:r>
            <a:rPr lang="it-IT" b="0" i="0" dirty="0"/>
            <a:t>RCP2.6: forzamento radiativo di 2,6 W/m</a:t>
          </a:r>
          <a:r>
            <a:rPr lang="it-IT" b="0" i="0" baseline="30000" dirty="0"/>
            <a:t>-2</a:t>
          </a:r>
          <a:endParaRPr lang="it-IT" dirty="0"/>
        </a:p>
      </dgm:t>
    </dgm:pt>
    <dgm:pt modelId="{E974FF1B-EE6B-4ED1-98E2-A406D758B6CC}" type="parTrans" cxnId="{12E68448-44CF-45F3-9F70-752E442F7FC1}">
      <dgm:prSet/>
      <dgm:spPr/>
      <dgm:t>
        <a:bodyPr/>
        <a:lstStyle/>
        <a:p>
          <a:endParaRPr lang="it-IT"/>
        </a:p>
      </dgm:t>
    </dgm:pt>
    <dgm:pt modelId="{B6507155-771C-4658-98E4-1EAF1BB0103A}" type="sibTrans" cxnId="{12E68448-44CF-45F3-9F70-752E442F7FC1}">
      <dgm:prSet/>
      <dgm:spPr/>
      <dgm:t>
        <a:bodyPr/>
        <a:lstStyle/>
        <a:p>
          <a:endParaRPr lang="it-IT"/>
        </a:p>
      </dgm:t>
    </dgm:pt>
    <dgm:pt modelId="{1B87AAFB-B128-49DF-AD29-1FFE03151090}">
      <dgm:prSet/>
      <dgm:spPr/>
      <dgm:t>
        <a:bodyPr/>
        <a:lstStyle/>
        <a:p>
          <a:r>
            <a:rPr lang="it-IT" b="1" i="0"/>
            <a:t>SSP2-4.5</a:t>
          </a:r>
          <a:endParaRPr lang="it-IT"/>
        </a:p>
      </dgm:t>
    </dgm:pt>
    <dgm:pt modelId="{E926FDA5-0BA1-4D36-898E-D5FC62F537C4}" type="parTrans" cxnId="{E9F096BC-23F1-4B77-87D1-54D14AC025D8}">
      <dgm:prSet/>
      <dgm:spPr/>
      <dgm:t>
        <a:bodyPr/>
        <a:lstStyle/>
        <a:p>
          <a:endParaRPr lang="it-IT"/>
        </a:p>
      </dgm:t>
    </dgm:pt>
    <dgm:pt modelId="{F08B1E2C-F124-4CAD-B546-642546F0612A}" type="sibTrans" cxnId="{E9F096BC-23F1-4B77-87D1-54D14AC025D8}">
      <dgm:prSet/>
      <dgm:spPr/>
      <dgm:t>
        <a:bodyPr/>
        <a:lstStyle/>
        <a:p>
          <a:endParaRPr lang="it-IT"/>
        </a:p>
      </dgm:t>
    </dgm:pt>
    <dgm:pt modelId="{02585B9D-02AE-42D2-8156-ED9F3CA84761}">
      <dgm:prSet/>
      <dgm:spPr/>
      <dgm:t>
        <a:bodyPr/>
        <a:lstStyle/>
        <a:p>
          <a:r>
            <a:rPr lang="it-IT" b="0" i="0"/>
            <a:t>Scenario SSP2 </a:t>
          </a:r>
          <a:endParaRPr lang="it-IT"/>
        </a:p>
      </dgm:t>
    </dgm:pt>
    <dgm:pt modelId="{B05ADFEE-B94C-446C-9DB6-B2FFB6003664}" type="parTrans" cxnId="{A8A2A0C6-3F87-41F0-A30D-4FEF377A4DC5}">
      <dgm:prSet/>
      <dgm:spPr/>
      <dgm:t>
        <a:bodyPr/>
        <a:lstStyle/>
        <a:p>
          <a:endParaRPr lang="it-IT"/>
        </a:p>
      </dgm:t>
    </dgm:pt>
    <dgm:pt modelId="{43EBEC94-5145-4CD3-B8FD-D226A638E597}" type="sibTrans" cxnId="{A8A2A0C6-3F87-41F0-A30D-4FEF377A4DC5}">
      <dgm:prSet/>
      <dgm:spPr/>
      <dgm:t>
        <a:bodyPr/>
        <a:lstStyle/>
        <a:p>
          <a:endParaRPr lang="it-IT"/>
        </a:p>
      </dgm:t>
    </dgm:pt>
    <dgm:pt modelId="{B75C6B90-EE2A-4731-9A63-1036601104AC}">
      <dgm:prSet/>
      <dgm:spPr/>
      <dgm:t>
        <a:bodyPr/>
        <a:lstStyle/>
        <a:p>
          <a:r>
            <a:rPr lang="it-IT" b="0" i="0" dirty="0"/>
            <a:t>RCP4.5: forcing radiativo di 4,5 W/m</a:t>
          </a:r>
          <a:r>
            <a:rPr lang="it-IT" b="0" i="0" baseline="30000" dirty="0"/>
            <a:t>-2 </a:t>
          </a:r>
          <a:endParaRPr lang="it-IT" dirty="0"/>
        </a:p>
      </dgm:t>
    </dgm:pt>
    <dgm:pt modelId="{96B215C2-A69A-4025-A1B3-AFAB73C21821}" type="parTrans" cxnId="{B042FD92-A57D-4F39-AB0B-FC37D1AEC84E}">
      <dgm:prSet/>
      <dgm:spPr/>
      <dgm:t>
        <a:bodyPr/>
        <a:lstStyle/>
        <a:p>
          <a:endParaRPr lang="it-IT"/>
        </a:p>
      </dgm:t>
    </dgm:pt>
    <dgm:pt modelId="{975165E9-047B-4A9E-B226-838873AD6C2A}" type="sibTrans" cxnId="{B042FD92-A57D-4F39-AB0B-FC37D1AEC84E}">
      <dgm:prSet/>
      <dgm:spPr/>
      <dgm:t>
        <a:bodyPr/>
        <a:lstStyle/>
        <a:p>
          <a:endParaRPr lang="it-IT"/>
        </a:p>
      </dgm:t>
    </dgm:pt>
    <dgm:pt modelId="{EE400F37-60C8-4AFD-A8EA-F3EA9FF27494}">
      <dgm:prSet/>
      <dgm:spPr/>
      <dgm:t>
        <a:bodyPr/>
        <a:lstStyle/>
        <a:p>
          <a:r>
            <a:rPr lang="it-IT" b="1" i="0"/>
            <a:t>SSP3-7.0</a:t>
          </a:r>
          <a:endParaRPr lang="it-IT"/>
        </a:p>
      </dgm:t>
    </dgm:pt>
    <dgm:pt modelId="{ACB84826-49FC-4E15-8E10-ED18D8C7768F}" type="parTrans" cxnId="{7825AB1E-280E-48A9-8CA9-9F3E44B4C92D}">
      <dgm:prSet/>
      <dgm:spPr/>
      <dgm:t>
        <a:bodyPr/>
        <a:lstStyle/>
        <a:p>
          <a:endParaRPr lang="it-IT"/>
        </a:p>
      </dgm:t>
    </dgm:pt>
    <dgm:pt modelId="{F9919BB6-892F-4018-9903-34E877AC1923}" type="sibTrans" cxnId="{7825AB1E-280E-48A9-8CA9-9F3E44B4C92D}">
      <dgm:prSet/>
      <dgm:spPr/>
      <dgm:t>
        <a:bodyPr/>
        <a:lstStyle/>
        <a:p>
          <a:endParaRPr lang="it-IT"/>
        </a:p>
      </dgm:t>
    </dgm:pt>
    <dgm:pt modelId="{8522098C-88A0-472E-A574-0331A650646D}">
      <dgm:prSet/>
      <dgm:spPr/>
      <dgm:t>
        <a:bodyPr/>
        <a:lstStyle/>
        <a:p>
          <a:r>
            <a:rPr lang="it-IT" b="0" i="0"/>
            <a:t>Scenario SSP3</a:t>
          </a:r>
          <a:endParaRPr lang="it-IT"/>
        </a:p>
      </dgm:t>
    </dgm:pt>
    <dgm:pt modelId="{F85438B7-68DA-4F39-AB89-4A1D4EFD57BF}" type="parTrans" cxnId="{74D3DBF9-735D-4814-9086-DF1D67623093}">
      <dgm:prSet/>
      <dgm:spPr/>
      <dgm:t>
        <a:bodyPr/>
        <a:lstStyle/>
        <a:p>
          <a:endParaRPr lang="it-IT"/>
        </a:p>
      </dgm:t>
    </dgm:pt>
    <dgm:pt modelId="{A7C87CE7-1DEA-42A6-AE8A-4E6986AB9EFB}" type="sibTrans" cxnId="{74D3DBF9-735D-4814-9086-DF1D67623093}">
      <dgm:prSet/>
      <dgm:spPr/>
      <dgm:t>
        <a:bodyPr/>
        <a:lstStyle/>
        <a:p>
          <a:endParaRPr lang="it-IT"/>
        </a:p>
      </dgm:t>
    </dgm:pt>
    <dgm:pt modelId="{B852ED81-C909-4A1B-97C8-87F48A187E96}">
      <dgm:prSet/>
      <dgm:spPr/>
      <dgm:t>
        <a:bodyPr/>
        <a:lstStyle/>
        <a:p>
          <a:r>
            <a:rPr lang="it-IT" b="0" i="0" dirty="0"/>
            <a:t>RCP7.0: forzamento radiativo di 7,0 W/m</a:t>
          </a:r>
          <a:r>
            <a:rPr lang="it-IT" b="0" i="0" baseline="30000" dirty="0"/>
            <a:t>-2 </a:t>
          </a:r>
          <a:endParaRPr lang="it-IT" dirty="0"/>
        </a:p>
      </dgm:t>
    </dgm:pt>
    <dgm:pt modelId="{79C1BCA0-4C6B-430E-A68A-73EF82EA3AEE}" type="parTrans" cxnId="{6D8AAC9C-A937-4B91-AE56-7AAF43D43090}">
      <dgm:prSet/>
      <dgm:spPr/>
      <dgm:t>
        <a:bodyPr/>
        <a:lstStyle/>
        <a:p>
          <a:endParaRPr lang="it-IT"/>
        </a:p>
      </dgm:t>
    </dgm:pt>
    <dgm:pt modelId="{086F802C-F840-4157-B473-F290DE16C76E}" type="sibTrans" cxnId="{6D8AAC9C-A937-4B91-AE56-7AAF43D43090}">
      <dgm:prSet/>
      <dgm:spPr/>
      <dgm:t>
        <a:bodyPr/>
        <a:lstStyle/>
        <a:p>
          <a:endParaRPr lang="it-IT"/>
        </a:p>
      </dgm:t>
    </dgm:pt>
    <dgm:pt modelId="{0F2D6132-6232-4D34-A4F3-19A47CE46A74}">
      <dgm:prSet/>
      <dgm:spPr/>
      <dgm:t>
        <a:bodyPr/>
        <a:lstStyle/>
        <a:p>
          <a:r>
            <a:rPr lang="it-IT" b="1" i="0"/>
            <a:t>SSP4-3.4</a:t>
          </a:r>
          <a:endParaRPr lang="it-IT"/>
        </a:p>
      </dgm:t>
    </dgm:pt>
    <dgm:pt modelId="{B0F60114-ECFD-4692-95EB-37F311924F13}" type="parTrans" cxnId="{7510C217-CB62-442D-8F9A-50EC7C429839}">
      <dgm:prSet/>
      <dgm:spPr/>
      <dgm:t>
        <a:bodyPr/>
        <a:lstStyle/>
        <a:p>
          <a:endParaRPr lang="it-IT"/>
        </a:p>
      </dgm:t>
    </dgm:pt>
    <dgm:pt modelId="{093314B6-C678-4E10-A7F2-334E2989F98F}" type="sibTrans" cxnId="{7510C217-CB62-442D-8F9A-50EC7C429839}">
      <dgm:prSet/>
      <dgm:spPr/>
      <dgm:t>
        <a:bodyPr/>
        <a:lstStyle/>
        <a:p>
          <a:endParaRPr lang="it-IT"/>
        </a:p>
      </dgm:t>
    </dgm:pt>
    <dgm:pt modelId="{82D36712-0387-4E3D-968C-8D472C87892D}">
      <dgm:prSet/>
      <dgm:spPr/>
      <dgm:t>
        <a:bodyPr/>
        <a:lstStyle/>
        <a:p>
          <a:r>
            <a:rPr lang="it-IT" b="0" i="0"/>
            <a:t>Scenario SSP4</a:t>
          </a:r>
          <a:endParaRPr lang="it-IT"/>
        </a:p>
      </dgm:t>
    </dgm:pt>
    <dgm:pt modelId="{FF94BC68-5EAC-4784-BA6D-32E97E393DAA}" type="parTrans" cxnId="{3661A9EF-FC3D-4BA6-8906-2E0AB9974D39}">
      <dgm:prSet/>
      <dgm:spPr/>
      <dgm:t>
        <a:bodyPr/>
        <a:lstStyle/>
        <a:p>
          <a:endParaRPr lang="it-IT"/>
        </a:p>
      </dgm:t>
    </dgm:pt>
    <dgm:pt modelId="{14D45B99-ECD8-46F4-924A-C61EDE7BD94D}" type="sibTrans" cxnId="{3661A9EF-FC3D-4BA6-8906-2E0AB9974D39}">
      <dgm:prSet/>
      <dgm:spPr/>
      <dgm:t>
        <a:bodyPr/>
        <a:lstStyle/>
        <a:p>
          <a:endParaRPr lang="it-IT"/>
        </a:p>
      </dgm:t>
    </dgm:pt>
    <dgm:pt modelId="{DCDAE729-A3B9-4ECC-9FF0-7CEBB2DBB4CF}">
      <dgm:prSet/>
      <dgm:spPr/>
      <dgm:t>
        <a:bodyPr/>
        <a:lstStyle/>
        <a:p>
          <a:r>
            <a:rPr lang="it-IT" b="0" i="0" dirty="0"/>
            <a:t>RCP3.4: forzamento radiativo di 3,4 W/m</a:t>
          </a:r>
          <a:r>
            <a:rPr lang="it-IT" b="0" i="0" baseline="30000" dirty="0"/>
            <a:t>-2</a:t>
          </a:r>
          <a:r>
            <a:rPr lang="it-IT" b="0" i="0" dirty="0"/>
            <a:t>  </a:t>
          </a:r>
          <a:endParaRPr lang="it-IT" dirty="0"/>
        </a:p>
      </dgm:t>
    </dgm:pt>
    <dgm:pt modelId="{D84E116B-FF4D-4414-A287-8DEFE083919A}" type="parTrans" cxnId="{A8BFF921-B23A-4FFC-9F76-986D9D5A8569}">
      <dgm:prSet/>
      <dgm:spPr/>
      <dgm:t>
        <a:bodyPr/>
        <a:lstStyle/>
        <a:p>
          <a:endParaRPr lang="it-IT"/>
        </a:p>
      </dgm:t>
    </dgm:pt>
    <dgm:pt modelId="{A8D2194E-B765-48D2-8BC4-2FFDAB4CFB51}" type="sibTrans" cxnId="{A8BFF921-B23A-4FFC-9F76-986D9D5A8569}">
      <dgm:prSet/>
      <dgm:spPr/>
      <dgm:t>
        <a:bodyPr/>
        <a:lstStyle/>
        <a:p>
          <a:endParaRPr lang="it-IT"/>
        </a:p>
      </dgm:t>
    </dgm:pt>
    <dgm:pt modelId="{573CA001-EE95-4866-A1E6-728EDB7EB1A8}">
      <dgm:prSet/>
      <dgm:spPr/>
      <dgm:t>
        <a:bodyPr/>
        <a:lstStyle/>
        <a:p>
          <a:r>
            <a:rPr lang="it-IT" b="1" i="0"/>
            <a:t>SSP4-6.0</a:t>
          </a:r>
          <a:endParaRPr lang="it-IT"/>
        </a:p>
      </dgm:t>
    </dgm:pt>
    <dgm:pt modelId="{3E1FDFC4-E605-4C2D-BE54-4DB2D8470402}" type="parTrans" cxnId="{F5CE1BC2-154B-42BC-B69B-248A7177492B}">
      <dgm:prSet/>
      <dgm:spPr/>
      <dgm:t>
        <a:bodyPr/>
        <a:lstStyle/>
        <a:p>
          <a:endParaRPr lang="it-IT"/>
        </a:p>
      </dgm:t>
    </dgm:pt>
    <dgm:pt modelId="{A4A74305-B093-44A6-88DF-6FCCF95E5A43}" type="sibTrans" cxnId="{F5CE1BC2-154B-42BC-B69B-248A7177492B}">
      <dgm:prSet/>
      <dgm:spPr/>
      <dgm:t>
        <a:bodyPr/>
        <a:lstStyle/>
        <a:p>
          <a:endParaRPr lang="it-IT"/>
        </a:p>
      </dgm:t>
    </dgm:pt>
    <dgm:pt modelId="{1E22C878-6697-4EAF-A56A-3803359B9745}">
      <dgm:prSet/>
      <dgm:spPr/>
      <dgm:t>
        <a:bodyPr/>
        <a:lstStyle/>
        <a:p>
          <a:r>
            <a:rPr lang="it-IT" b="0" i="0"/>
            <a:t>Scenario SSP4</a:t>
          </a:r>
          <a:endParaRPr lang="it-IT"/>
        </a:p>
      </dgm:t>
    </dgm:pt>
    <dgm:pt modelId="{FE0A201F-1F6F-47B2-BD55-DDB2D2142A10}" type="parTrans" cxnId="{020EAC33-2FA1-4CFF-9FAF-1A53E8350C17}">
      <dgm:prSet/>
      <dgm:spPr/>
      <dgm:t>
        <a:bodyPr/>
        <a:lstStyle/>
        <a:p>
          <a:endParaRPr lang="it-IT"/>
        </a:p>
      </dgm:t>
    </dgm:pt>
    <dgm:pt modelId="{343EC60C-96C0-4B4C-82F4-C9E9CC2E864D}" type="sibTrans" cxnId="{020EAC33-2FA1-4CFF-9FAF-1A53E8350C17}">
      <dgm:prSet/>
      <dgm:spPr/>
      <dgm:t>
        <a:bodyPr/>
        <a:lstStyle/>
        <a:p>
          <a:endParaRPr lang="it-IT"/>
        </a:p>
      </dgm:t>
    </dgm:pt>
    <dgm:pt modelId="{1EA35F01-170E-4FB4-97BE-619E2304945A}">
      <dgm:prSet/>
      <dgm:spPr/>
      <dgm:t>
        <a:bodyPr/>
        <a:lstStyle/>
        <a:p>
          <a:r>
            <a:rPr lang="it-IT" b="0" i="0" dirty="0"/>
            <a:t>RCP6.0 con un forcing radiativo di 6,0 W/m</a:t>
          </a:r>
          <a:r>
            <a:rPr lang="it-IT" b="0" i="0" baseline="30000" dirty="0"/>
            <a:t>-2</a:t>
          </a:r>
          <a:r>
            <a:rPr lang="it-IT" b="0" i="0" dirty="0"/>
            <a:t> </a:t>
          </a:r>
          <a:endParaRPr lang="it-IT" dirty="0"/>
        </a:p>
      </dgm:t>
    </dgm:pt>
    <dgm:pt modelId="{FD8CA92D-2A78-4F45-B933-380859C380EE}" type="parTrans" cxnId="{0B4E7C26-0A00-4E89-B527-7F2D935BCD1D}">
      <dgm:prSet/>
      <dgm:spPr/>
      <dgm:t>
        <a:bodyPr/>
        <a:lstStyle/>
        <a:p>
          <a:endParaRPr lang="it-IT"/>
        </a:p>
      </dgm:t>
    </dgm:pt>
    <dgm:pt modelId="{ACC8FB6D-2923-42A6-9DFC-8580F9BCB008}" type="sibTrans" cxnId="{0B4E7C26-0A00-4E89-B527-7F2D935BCD1D}">
      <dgm:prSet/>
      <dgm:spPr/>
      <dgm:t>
        <a:bodyPr/>
        <a:lstStyle/>
        <a:p>
          <a:endParaRPr lang="it-IT"/>
        </a:p>
      </dgm:t>
    </dgm:pt>
    <dgm:pt modelId="{2B695F0B-6BF7-444B-94FA-87A548A49FF9}">
      <dgm:prSet/>
      <dgm:spPr/>
      <dgm:t>
        <a:bodyPr/>
        <a:lstStyle/>
        <a:p>
          <a:r>
            <a:rPr lang="it-IT" b="1" i="0"/>
            <a:t>SSP5-3.4OS</a:t>
          </a:r>
          <a:endParaRPr lang="it-IT"/>
        </a:p>
      </dgm:t>
    </dgm:pt>
    <dgm:pt modelId="{792F067D-6EDB-4225-96CA-2E3CC7F264E6}" type="parTrans" cxnId="{1852AF10-9A2B-46E9-835C-2481D75EE06F}">
      <dgm:prSet/>
      <dgm:spPr/>
      <dgm:t>
        <a:bodyPr/>
        <a:lstStyle/>
        <a:p>
          <a:endParaRPr lang="it-IT"/>
        </a:p>
      </dgm:t>
    </dgm:pt>
    <dgm:pt modelId="{E9397E57-3A03-4F10-AB97-C7595DA1F940}" type="sibTrans" cxnId="{1852AF10-9A2B-46E9-835C-2481D75EE06F}">
      <dgm:prSet/>
      <dgm:spPr/>
      <dgm:t>
        <a:bodyPr/>
        <a:lstStyle/>
        <a:p>
          <a:endParaRPr lang="it-IT"/>
        </a:p>
      </dgm:t>
    </dgm:pt>
    <dgm:pt modelId="{C8ED5240-BFE2-4AF1-A2BC-06E1F90884C1}">
      <dgm:prSet/>
      <dgm:spPr/>
      <dgm:t>
        <a:bodyPr/>
        <a:lstStyle/>
        <a:p>
          <a:r>
            <a:rPr lang="it-IT" b="0" i="0"/>
            <a:t>Scenario SSP5</a:t>
          </a:r>
          <a:endParaRPr lang="it-IT"/>
        </a:p>
      </dgm:t>
    </dgm:pt>
    <dgm:pt modelId="{BA517C29-1C43-446E-9F38-8C22C4519F7C}" type="parTrans" cxnId="{FC6A1EF1-D71D-463E-952E-5E02F8CCF693}">
      <dgm:prSet/>
      <dgm:spPr/>
      <dgm:t>
        <a:bodyPr/>
        <a:lstStyle/>
        <a:p>
          <a:endParaRPr lang="it-IT"/>
        </a:p>
      </dgm:t>
    </dgm:pt>
    <dgm:pt modelId="{963FC712-DCAB-45E8-BB4C-EC0BEFFE799F}" type="sibTrans" cxnId="{FC6A1EF1-D71D-463E-952E-5E02F8CCF693}">
      <dgm:prSet/>
      <dgm:spPr/>
      <dgm:t>
        <a:bodyPr/>
        <a:lstStyle/>
        <a:p>
          <a:endParaRPr lang="it-IT"/>
        </a:p>
      </dgm:t>
    </dgm:pt>
    <dgm:pt modelId="{D6341E98-FB26-4CBE-B254-7E00C482B73C}">
      <dgm:prSet/>
      <dgm:spPr/>
      <dgm:t>
        <a:bodyPr/>
        <a:lstStyle/>
        <a:p>
          <a:r>
            <a:rPr lang="it-IT" b="0" i="0" dirty="0"/>
            <a:t>RCP3.4-over: forzamento radiativo di 3,4 W/m</a:t>
          </a:r>
          <a:r>
            <a:rPr lang="it-IT" b="0" i="0" baseline="30000" dirty="0"/>
            <a:t>-2</a:t>
          </a:r>
          <a:r>
            <a:rPr lang="it-IT" b="0" i="0" dirty="0"/>
            <a:t> </a:t>
          </a:r>
          <a:endParaRPr lang="it-IT" dirty="0"/>
        </a:p>
      </dgm:t>
    </dgm:pt>
    <dgm:pt modelId="{0A177FA4-2BDF-4BF6-BE3B-6C71354CA10A}" type="parTrans" cxnId="{036564AD-B53E-485C-9E7A-3001153EA12C}">
      <dgm:prSet/>
      <dgm:spPr/>
      <dgm:t>
        <a:bodyPr/>
        <a:lstStyle/>
        <a:p>
          <a:endParaRPr lang="it-IT"/>
        </a:p>
      </dgm:t>
    </dgm:pt>
    <dgm:pt modelId="{6ACEB729-B69A-4BD3-A269-FC067A4B732A}" type="sibTrans" cxnId="{036564AD-B53E-485C-9E7A-3001153EA12C}">
      <dgm:prSet/>
      <dgm:spPr/>
      <dgm:t>
        <a:bodyPr/>
        <a:lstStyle/>
        <a:p>
          <a:endParaRPr lang="it-IT"/>
        </a:p>
      </dgm:t>
    </dgm:pt>
    <dgm:pt modelId="{DFCA9B73-4EA3-4E77-A59E-943F298ADAD4}">
      <dgm:prSet/>
      <dgm:spPr/>
      <dgm:t>
        <a:bodyPr/>
        <a:lstStyle/>
        <a:p>
          <a:r>
            <a:rPr lang="it-IT" b="1" i="0"/>
            <a:t>SSP5-8.5 </a:t>
          </a:r>
          <a:endParaRPr lang="it-IT"/>
        </a:p>
      </dgm:t>
    </dgm:pt>
    <dgm:pt modelId="{8CE44B3B-AA54-4168-BD51-989C64AA6F14}" type="parTrans" cxnId="{2CA48222-7FBA-4728-B4DD-FF2141FE9654}">
      <dgm:prSet/>
      <dgm:spPr/>
      <dgm:t>
        <a:bodyPr/>
        <a:lstStyle/>
        <a:p>
          <a:endParaRPr lang="it-IT"/>
        </a:p>
      </dgm:t>
    </dgm:pt>
    <dgm:pt modelId="{D4B7DE6E-3237-4F03-BB8D-6923BCA4CAF8}" type="sibTrans" cxnId="{2CA48222-7FBA-4728-B4DD-FF2141FE9654}">
      <dgm:prSet/>
      <dgm:spPr/>
      <dgm:t>
        <a:bodyPr/>
        <a:lstStyle/>
        <a:p>
          <a:endParaRPr lang="it-IT"/>
        </a:p>
      </dgm:t>
    </dgm:pt>
    <dgm:pt modelId="{37804565-E757-47F9-8DC8-948268CD3111}">
      <dgm:prSet/>
      <dgm:spPr/>
      <dgm:t>
        <a:bodyPr/>
        <a:lstStyle/>
        <a:p>
          <a:r>
            <a:rPr lang="it-IT" b="0" i="0"/>
            <a:t>Scenario SSP5</a:t>
          </a:r>
          <a:endParaRPr lang="it-IT"/>
        </a:p>
      </dgm:t>
    </dgm:pt>
    <dgm:pt modelId="{937D1EF4-22E1-405C-B775-A6B85FF9E721}" type="parTrans" cxnId="{01CBD153-B7AC-4510-8F0D-5C5528F71D23}">
      <dgm:prSet/>
      <dgm:spPr/>
      <dgm:t>
        <a:bodyPr/>
        <a:lstStyle/>
        <a:p>
          <a:endParaRPr lang="it-IT"/>
        </a:p>
      </dgm:t>
    </dgm:pt>
    <dgm:pt modelId="{632AC8DD-076D-4D95-9ABB-81459D7E6442}" type="sibTrans" cxnId="{01CBD153-B7AC-4510-8F0D-5C5528F71D23}">
      <dgm:prSet/>
      <dgm:spPr/>
      <dgm:t>
        <a:bodyPr/>
        <a:lstStyle/>
        <a:p>
          <a:endParaRPr lang="it-IT"/>
        </a:p>
      </dgm:t>
    </dgm:pt>
    <dgm:pt modelId="{1103DDCA-3919-4DA4-A284-A7EABE0B73CE}">
      <dgm:prSet/>
      <dgm:spPr/>
      <dgm:t>
        <a:bodyPr/>
        <a:lstStyle/>
        <a:p>
          <a:r>
            <a:rPr lang="it-IT" b="0" i="0" dirty="0"/>
            <a:t>RCP8.5: forzamento radiativo di 8,5 W/m</a:t>
          </a:r>
          <a:r>
            <a:rPr lang="it-IT" b="0" i="0" baseline="30000" dirty="0"/>
            <a:t>-2</a:t>
          </a:r>
          <a:endParaRPr lang="it-IT" dirty="0"/>
        </a:p>
      </dgm:t>
    </dgm:pt>
    <dgm:pt modelId="{2A1FA884-ADC3-4676-B417-526A1DEBDE1C}" type="parTrans" cxnId="{B467418B-517F-4FD5-B080-6309AD6F53E5}">
      <dgm:prSet/>
      <dgm:spPr/>
      <dgm:t>
        <a:bodyPr/>
        <a:lstStyle/>
        <a:p>
          <a:endParaRPr lang="it-IT"/>
        </a:p>
      </dgm:t>
    </dgm:pt>
    <dgm:pt modelId="{F0A8A86A-6789-4CCE-BA3B-A46182BAEE59}" type="sibTrans" cxnId="{B467418B-517F-4FD5-B080-6309AD6F53E5}">
      <dgm:prSet/>
      <dgm:spPr/>
      <dgm:t>
        <a:bodyPr/>
        <a:lstStyle/>
        <a:p>
          <a:endParaRPr lang="it-IT"/>
        </a:p>
      </dgm:t>
    </dgm:pt>
    <dgm:pt modelId="{935C2509-B9EF-4333-B1B8-E422EB8C1A3C}" type="pres">
      <dgm:prSet presAssocID="{4989A0D8-A0F5-406A-81DA-2B70822E1837}" presName="Name0" presStyleCnt="0">
        <dgm:presLayoutVars>
          <dgm:dir/>
          <dgm:animLvl val="lvl"/>
          <dgm:resizeHandles val="exact"/>
        </dgm:presLayoutVars>
      </dgm:prSet>
      <dgm:spPr/>
    </dgm:pt>
    <dgm:pt modelId="{5E71D911-F240-4BA7-A026-BD106B0F97A2}" type="pres">
      <dgm:prSet presAssocID="{56B52D36-D9EC-4C2C-819E-ED901D63EAE3}" presName="linNode" presStyleCnt="0"/>
      <dgm:spPr/>
    </dgm:pt>
    <dgm:pt modelId="{2FE4DD69-C98B-45A7-AE21-95158003323D}" type="pres">
      <dgm:prSet presAssocID="{56B52D36-D9EC-4C2C-819E-ED901D63EAE3}" presName="parentText" presStyleLbl="node1" presStyleIdx="0" presStyleCnt="8">
        <dgm:presLayoutVars>
          <dgm:chMax val="1"/>
          <dgm:bulletEnabled val="1"/>
        </dgm:presLayoutVars>
      </dgm:prSet>
      <dgm:spPr/>
    </dgm:pt>
    <dgm:pt modelId="{B681A99C-CBBB-4F28-8B62-4C25EF367796}" type="pres">
      <dgm:prSet presAssocID="{56B52D36-D9EC-4C2C-819E-ED901D63EAE3}" presName="descendantText" presStyleLbl="alignAccFollowNode1" presStyleIdx="0" presStyleCnt="8">
        <dgm:presLayoutVars>
          <dgm:bulletEnabled val="1"/>
        </dgm:presLayoutVars>
      </dgm:prSet>
      <dgm:spPr/>
    </dgm:pt>
    <dgm:pt modelId="{32F2FCD6-5121-449D-B41A-15B4B609FBAA}" type="pres">
      <dgm:prSet presAssocID="{4D174584-1B78-4EEA-ABBB-0D6189FB857E}" presName="sp" presStyleCnt="0"/>
      <dgm:spPr/>
    </dgm:pt>
    <dgm:pt modelId="{771E23D5-F561-47D8-952B-8549704C2DB5}" type="pres">
      <dgm:prSet presAssocID="{4A8C69B6-F354-4759-9C32-24CD057E62D9}" presName="linNode" presStyleCnt="0"/>
      <dgm:spPr/>
    </dgm:pt>
    <dgm:pt modelId="{753F594F-D9EF-4BE4-ACBE-981B6D978385}" type="pres">
      <dgm:prSet presAssocID="{4A8C69B6-F354-4759-9C32-24CD057E62D9}" presName="parentText" presStyleLbl="node1" presStyleIdx="1" presStyleCnt="8">
        <dgm:presLayoutVars>
          <dgm:chMax val="1"/>
          <dgm:bulletEnabled val="1"/>
        </dgm:presLayoutVars>
      </dgm:prSet>
      <dgm:spPr/>
    </dgm:pt>
    <dgm:pt modelId="{4C54B16A-6D71-43FA-B88D-CCCB36165BCA}" type="pres">
      <dgm:prSet presAssocID="{4A8C69B6-F354-4759-9C32-24CD057E62D9}" presName="descendantText" presStyleLbl="alignAccFollowNode1" presStyleIdx="1" presStyleCnt="8">
        <dgm:presLayoutVars>
          <dgm:bulletEnabled val="1"/>
        </dgm:presLayoutVars>
      </dgm:prSet>
      <dgm:spPr/>
    </dgm:pt>
    <dgm:pt modelId="{0F23ED0D-BF84-46D2-96A0-BADF8346CDD7}" type="pres">
      <dgm:prSet presAssocID="{F7B1A1B1-081B-455D-A81A-B03022A88484}" presName="sp" presStyleCnt="0"/>
      <dgm:spPr/>
    </dgm:pt>
    <dgm:pt modelId="{18411ABF-F4A3-4667-9C38-AC7FE35829BE}" type="pres">
      <dgm:prSet presAssocID="{1B87AAFB-B128-49DF-AD29-1FFE03151090}" presName="linNode" presStyleCnt="0"/>
      <dgm:spPr/>
    </dgm:pt>
    <dgm:pt modelId="{8D971578-D8AB-4777-BFDF-D3B279DCE128}" type="pres">
      <dgm:prSet presAssocID="{1B87AAFB-B128-49DF-AD29-1FFE03151090}" presName="parentText" presStyleLbl="node1" presStyleIdx="2" presStyleCnt="8">
        <dgm:presLayoutVars>
          <dgm:chMax val="1"/>
          <dgm:bulletEnabled val="1"/>
        </dgm:presLayoutVars>
      </dgm:prSet>
      <dgm:spPr/>
    </dgm:pt>
    <dgm:pt modelId="{660C7C0E-FBB6-45E9-9131-5C3309EFF6B2}" type="pres">
      <dgm:prSet presAssocID="{1B87AAFB-B128-49DF-AD29-1FFE03151090}" presName="descendantText" presStyleLbl="alignAccFollowNode1" presStyleIdx="2" presStyleCnt="8">
        <dgm:presLayoutVars>
          <dgm:bulletEnabled val="1"/>
        </dgm:presLayoutVars>
      </dgm:prSet>
      <dgm:spPr/>
    </dgm:pt>
    <dgm:pt modelId="{3D533992-9545-4ADD-AFC5-AB8C1630D4FC}" type="pres">
      <dgm:prSet presAssocID="{F08B1E2C-F124-4CAD-B546-642546F0612A}" presName="sp" presStyleCnt="0"/>
      <dgm:spPr/>
    </dgm:pt>
    <dgm:pt modelId="{0DB43150-6A53-4DCC-A7A4-E7DABB092DA9}" type="pres">
      <dgm:prSet presAssocID="{EE400F37-60C8-4AFD-A8EA-F3EA9FF27494}" presName="linNode" presStyleCnt="0"/>
      <dgm:spPr/>
    </dgm:pt>
    <dgm:pt modelId="{A70F5AFD-BFAC-480A-84AC-63DE17A9DF7D}" type="pres">
      <dgm:prSet presAssocID="{EE400F37-60C8-4AFD-A8EA-F3EA9FF27494}" presName="parentText" presStyleLbl="node1" presStyleIdx="3" presStyleCnt="8">
        <dgm:presLayoutVars>
          <dgm:chMax val="1"/>
          <dgm:bulletEnabled val="1"/>
        </dgm:presLayoutVars>
      </dgm:prSet>
      <dgm:spPr/>
    </dgm:pt>
    <dgm:pt modelId="{12B84731-5237-4842-BB06-28DF258DCBCC}" type="pres">
      <dgm:prSet presAssocID="{EE400F37-60C8-4AFD-A8EA-F3EA9FF27494}" presName="descendantText" presStyleLbl="alignAccFollowNode1" presStyleIdx="3" presStyleCnt="8">
        <dgm:presLayoutVars>
          <dgm:bulletEnabled val="1"/>
        </dgm:presLayoutVars>
      </dgm:prSet>
      <dgm:spPr/>
    </dgm:pt>
    <dgm:pt modelId="{88E39AA9-16B8-4746-93BE-EA7BFB765B48}" type="pres">
      <dgm:prSet presAssocID="{F9919BB6-892F-4018-9903-34E877AC1923}" presName="sp" presStyleCnt="0"/>
      <dgm:spPr/>
    </dgm:pt>
    <dgm:pt modelId="{2EC0FCD3-6002-43CE-9C3C-BF68DACC7F2D}" type="pres">
      <dgm:prSet presAssocID="{0F2D6132-6232-4D34-A4F3-19A47CE46A74}" presName="linNode" presStyleCnt="0"/>
      <dgm:spPr/>
    </dgm:pt>
    <dgm:pt modelId="{ACD0BA1E-7B0D-483E-AAC2-F8B05ED94FF9}" type="pres">
      <dgm:prSet presAssocID="{0F2D6132-6232-4D34-A4F3-19A47CE46A74}" presName="parentText" presStyleLbl="node1" presStyleIdx="4" presStyleCnt="8">
        <dgm:presLayoutVars>
          <dgm:chMax val="1"/>
          <dgm:bulletEnabled val="1"/>
        </dgm:presLayoutVars>
      </dgm:prSet>
      <dgm:spPr/>
    </dgm:pt>
    <dgm:pt modelId="{2BF5D013-90DE-41E1-9136-5CA6C7F4C9CC}" type="pres">
      <dgm:prSet presAssocID="{0F2D6132-6232-4D34-A4F3-19A47CE46A74}" presName="descendantText" presStyleLbl="alignAccFollowNode1" presStyleIdx="4" presStyleCnt="8">
        <dgm:presLayoutVars>
          <dgm:bulletEnabled val="1"/>
        </dgm:presLayoutVars>
      </dgm:prSet>
      <dgm:spPr/>
    </dgm:pt>
    <dgm:pt modelId="{688D76F4-A396-4663-ABD3-F0490C5729BA}" type="pres">
      <dgm:prSet presAssocID="{093314B6-C678-4E10-A7F2-334E2989F98F}" presName="sp" presStyleCnt="0"/>
      <dgm:spPr/>
    </dgm:pt>
    <dgm:pt modelId="{6FCFA569-F6E9-473D-B93F-A2E64C3948F5}" type="pres">
      <dgm:prSet presAssocID="{573CA001-EE95-4866-A1E6-728EDB7EB1A8}" presName="linNode" presStyleCnt="0"/>
      <dgm:spPr/>
    </dgm:pt>
    <dgm:pt modelId="{0AA67DDC-9922-464C-8635-2E73FA528914}" type="pres">
      <dgm:prSet presAssocID="{573CA001-EE95-4866-A1E6-728EDB7EB1A8}" presName="parentText" presStyleLbl="node1" presStyleIdx="5" presStyleCnt="8">
        <dgm:presLayoutVars>
          <dgm:chMax val="1"/>
          <dgm:bulletEnabled val="1"/>
        </dgm:presLayoutVars>
      </dgm:prSet>
      <dgm:spPr/>
    </dgm:pt>
    <dgm:pt modelId="{69546C84-281E-460A-ACE0-971AB7B129F0}" type="pres">
      <dgm:prSet presAssocID="{573CA001-EE95-4866-A1E6-728EDB7EB1A8}" presName="descendantText" presStyleLbl="alignAccFollowNode1" presStyleIdx="5" presStyleCnt="8">
        <dgm:presLayoutVars>
          <dgm:bulletEnabled val="1"/>
        </dgm:presLayoutVars>
      </dgm:prSet>
      <dgm:spPr/>
    </dgm:pt>
    <dgm:pt modelId="{3AC7A56D-E847-4160-B023-BB4CD9773FB5}" type="pres">
      <dgm:prSet presAssocID="{A4A74305-B093-44A6-88DF-6FCCF95E5A43}" presName="sp" presStyleCnt="0"/>
      <dgm:spPr/>
    </dgm:pt>
    <dgm:pt modelId="{CFF3F1CD-51FC-4F32-97B7-847758F4113F}" type="pres">
      <dgm:prSet presAssocID="{2B695F0B-6BF7-444B-94FA-87A548A49FF9}" presName="linNode" presStyleCnt="0"/>
      <dgm:spPr/>
    </dgm:pt>
    <dgm:pt modelId="{BE86B50B-D59D-4189-BC15-393E7FFA83B9}" type="pres">
      <dgm:prSet presAssocID="{2B695F0B-6BF7-444B-94FA-87A548A49FF9}" presName="parentText" presStyleLbl="node1" presStyleIdx="6" presStyleCnt="8">
        <dgm:presLayoutVars>
          <dgm:chMax val="1"/>
          <dgm:bulletEnabled val="1"/>
        </dgm:presLayoutVars>
      </dgm:prSet>
      <dgm:spPr/>
    </dgm:pt>
    <dgm:pt modelId="{0D3975F7-494D-49DF-B56E-2ACF4D30450B}" type="pres">
      <dgm:prSet presAssocID="{2B695F0B-6BF7-444B-94FA-87A548A49FF9}" presName="descendantText" presStyleLbl="alignAccFollowNode1" presStyleIdx="6" presStyleCnt="8">
        <dgm:presLayoutVars>
          <dgm:bulletEnabled val="1"/>
        </dgm:presLayoutVars>
      </dgm:prSet>
      <dgm:spPr/>
    </dgm:pt>
    <dgm:pt modelId="{098034E9-B751-4316-B6DD-B82CEDE4639E}" type="pres">
      <dgm:prSet presAssocID="{E9397E57-3A03-4F10-AB97-C7595DA1F940}" presName="sp" presStyleCnt="0"/>
      <dgm:spPr/>
    </dgm:pt>
    <dgm:pt modelId="{9C52D6BB-3B80-4188-B2F0-3D646D14A2B1}" type="pres">
      <dgm:prSet presAssocID="{DFCA9B73-4EA3-4E77-A59E-943F298ADAD4}" presName="linNode" presStyleCnt="0"/>
      <dgm:spPr/>
    </dgm:pt>
    <dgm:pt modelId="{7485C3D2-DE81-4D81-84FF-5CB7C8507D81}" type="pres">
      <dgm:prSet presAssocID="{DFCA9B73-4EA3-4E77-A59E-943F298ADAD4}" presName="parentText" presStyleLbl="node1" presStyleIdx="7" presStyleCnt="8">
        <dgm:presLayoutVars>
          <dgm:chMax val="1"/>
          <dgm:bulletEnabled val="1"/>
        </dgm:presLayoutVars>
      </dgm:prSet>
      <dgm:spPr/>
    </dgm:pt>
    <dgm:pt modelId="{C32E32DC-3B0E-489D-B263-C78788494088}" type="pres">
      <dgm:prSet presAssocID="{DFCA9B73-4EA3-4E77-A59E-943F298ADAD4}" presName="descendantText" presStyleLbl="alignAccFollowNode1" presStyleIdx="7" presStyleCnt="8">
        <dgm:presLayoutVars>
          <dgm:bulletEnabled val="1"/>
        </dgm:presLayoutVars>
      </dgm:prSet>
      <dgm:spPr/>
    </dgm:pt>
  </dgm:ptLst>
  <dgm:cxnLst>
    <dgm:cxn modelId="{DA6E6806-7155-468D-AE2E-31E1F8E8658D}" type="presOf" srcId="{1B87AAFB-B128-49DF-AD29-1FFE03151090}" destId="{8D971578-D8AB-4777-BFDF-D3B279DCE128}" srcOrd="0" destOrd="0" presId="urn:microsoft.com/office/officeart/2005/8/layout/vList5"/>
    <dgm:cxn modelId="{3F812107-86DE-4E1E-BE89-9E0BDC23B00F}" type="presOf" srcId="{37804565-E757-47F9-8DC8-948268CD3111}" destId="{C32E32DC-3B0E-489D-B263-C78788494088}" srcOrd="0" destOrd="0" presId="urn:microsoft.com/office/officeart/2005/8/layout/vList5"/>
    <dgm:cxn modelId="{EA6D4910-3201-4A7D-82F1-D38BE8993F1E}" type="presOf" srcId="{1103DDCA-3919-4DA4-A284-A7EABE0B73CE}" destId="{C32E32DC-3B0E-489D-B263-C78788494088}" srcOrd="0" destOrd="1" presId="urn:microsoft.com/office/officeart/2005/8/layout/vList5"/>
    <dgm:cxn modelId="{1852AF10-9A2B-46E9-835C-2481D75EE06F}" srcId="{4989A0D8-A0F5-406A-81DA-2B70822E1837}" destId="{2B695F0B-6BF7-444B-94FA-87A548A49FF9}" srcOrd="6" destOrd="0" parTransId="{792F067D-6EDB-4225-96CA-2E3CC7F264E6}" sibTransId="{E9397E57-3A03-4F10-AB97-C7595DA1F940}"/>
    <dgm:cxn modelId="{4C854B11-C867-4107-A718-4FD04541C9B9}" type="presOf" srcId="{B75C6B90-EE2A-4731-9A63-1036601104AC}" destId="{660C7C0E-FBB6-45E9-9131-5C3309EFF6B2}" srcOrd="0" destOrd="1" presId="urn:microsoft.com/office/officeart/2005/8/layout/vList5"/>
    <dgm:cxn modelId="{7510C217-CB62-442D-8F9A-50EC7C429839}" srcId="{4989A0D8-A0F5-406A-81DA-2B70822E1837}" destId="{0F2D6132-6232-4D34-A4F3-19A47CE46A74}" srcOrd="4" destOrd="0" parTransId="{B0F60114-ECFD-4692-95EB-37F311924F13}" sibTransId="{093314B6-C678-4E10-A7F2-334E2989F98F}"/>
    <dgm:cxn modelId="{8265231C-128B-4701-BA36-892334080852}" srcId="{4989A0D8-A0F5-406A-81DA-2B70822E1837}" destId="{56B52D36-D9EC-4C2C-819E-ED901D63EAE3}" srcOrd="0" destOrd="0" parTransId="{4CABCF3B-E43E-4D24-BB47-BC7D7BDD8D0A}" sibTransId="{4D174584-1B78-4EEA-ABBB-0D6189FB857E}"/>
    <dgm:cxn modelId="{7825AB1E-280E-48A9-8CA9-9F3E44B4C92D}" srcId="{4989A0D8-A0F5-406A-81DA-2B70822E1837}" destId="{EE400F37-60C8-4AFD-A8EA-F3EA9FF27494}" srcOrd="3" destOrd="0" parTransId="{ACB84826-49FC-4E15-8E10-ED18D8C7768F}" sibTransId="{F9919BB6-892F-4018-9903-34E877AC1923}"/>
    <dgm:cxn modelId="{A8BFF921-B23A-4FFC-9F76-986D9D5A8569}" srcId="{0F2D6132-6232-4D34-A4F3-19A47CE46A74}" destId="{DCDAE729-A3B9-4ECC-9FF0-7CEBB2DBB4CF}" srcOrd="1" destOrd="0" parTransId="{D84E116B-FF4D-4414-A287-8DEFE083919A}" sibTransId="{A8D2194E-B765-48D2-8BC4-2FFDAB4CFB51}"/>
    <dgm:cxn modelId="{2CA48222-7FBA-4728-B4DD-FF2141FE9654}" srcId="{4989A0D8-A0F5-406A-81DA-2B70822E1837}" destId="{DFCA9B73-4EA3-4E77-A59E-943F298ADAD4}" srcOrd="7" destOrd="0" parTransId="{8CE44B3B-AA54-4168-BD51-989C64AA6F14}" sibTransId="{D4B7DE6E-3237-4F03-BB8D-6923BCA4CAF8}"/>
    <dgm:cxn modelId="{105D8223-0CD3-449F-9588-384A8E3F2256}" type="presOf" srcId="{0F2D6132-6232-4D34-A4F3-19A47CE46A74}" destId="{ACD0BA1E-7B0D-483E-AAC2-F8B05ED94FF9}" srcOrd="0" destOrd="0" presId="urn:microsoft.com/office/officeart/2005/8/layout/vList5"/>
    <dgm:cxn modelId="{0B4E7C26-0A00-4E89-B527-7F2D935BCD1D}" srcId="{573CA001-EE95-4866-A1E6-728EDB7EB1A8}" destId="{1EA35F01-170E-4FB4-97BE-619E2304945A}" srcOrd="1" destOrd="0" parTransId="{FD8CA92D-2A78-4F45-B933-380859C380EE}" sibTransId="{ACC8FB6D-2923-42A6-9DFC-8580F9BCB008}"/>
    <dgm:cxn modelId="{6634672F-38CB-476F-BAC9-A91116FEE9A0}" type="presOf" srcId="{B852ED81-C909-4A1B-97C8-87F48A187E96}" destId="{12B84731-5237-4842-BB06-28DF258DCBCC}" srcOrd="0" destOrd="1" presId="urn:microsoft.com/office/officeart/2005/8/layout/vList5"/>
    <dgm:cxn modelId="{020EAC33-2FA1-4CFF-9FAF-1A53E8350C17}" srcId="{573CA001-EE95-4866-A1E6-728EDB7EB1A8}" destId="{1E22C878-6697-4EAF-A56A-3803359B9745}" srcOrd="0" destOrd="0" parTransId="{FE0A201F-1F6F-47B2-BD55-DDB2D2142A10}" sibTransId="{343EC60C-96C0-4B4C-82F4-C9E9CC2E864D}"/>
    <dgm:cxn modelId="{84DB9734-21DF-43B3-B649-A01EE7D56A7F}" type="presOf" srcId="{56B52D36-D9EC-4C2C-819E-ED901D63EAE3}" destId="{2FE4DD69-C98B-45A7-AE21-95158003323D}" srcOrd="0" destOrd="0" presId="urn:microsoft.com/office/officeart/2005/8/layout/vList5"/>
    <dgm:cxn modelId="{D1F7B937-B339-476A-BFD1-69951D3931A0}" type="presOf" srcId="{D6341E98-FB26-4CBE-B254-7E00C482B73C}" destId="{0D3975F7-494D-49DF-B56E-2ACF4D30450B}" srcOrd="0" destOrd="1" presId="urn:microsoft.com/office/officeart/2005/8/layout/vList5"/>
    <dgm:cxn modelId="{71419C3E-CE77-4AA5-9EDE-7D9B6E3970AC}" type="presOf" srcId="{DCDAE729-A3B9-4ECC-9FF0-7CEBB2DBB4CF}" destId="{2BF5D013-90DE-41E1-9136-5CA6C7F4C9CC}" srcOrd="0" destOrd="1" presId="urn:microsoft.com/office/officeart/2005/8/layout/vList5"/>
    <dgm:cxn modelId="{B8AF4844-CB67-47FB-A282-E6C88D928D4B}" type="presOf" srcId="{02585B9D-02AE-42D2-8156-ED9F3CA84761}" destId="{660C7C0E-FBB6-45E9-9131-5C3309EFF6B2}" srcOrd="0" destOrd="0" presId="urn:microsoft.com/office/officeart/2005/8/layout/vList5"/>
    <dgm:cxn modelId="{12E68448-44CF-45F3-9F70-752E442F7FC1}" srcId="{4A8C69B6-F354-4759-9C32-24CD057E62D9}" destId="{8ACACB27-DE12-464A-9516-BB4622DB520A}" srcOrd="1" destOrd="0" parTransId="{E974FF1B-EE6B-4ED1-98E2-A406D758B6CC}" sibTransId="{B6507155-771C-4658-98E4-1EAF1BB0103A}"/>
    <dgm:cxn modelId="{C334F14C-FD6E-445A-A31F-5EFAACAC97E4}" type="presOf" srcId="{1EA35F01-170E-4FB4-97BE-619E2304945A}" destId="{69546C84-281E-460A-ACE0-971AB7B129F0}" srcOrd="0" destOrd="1" presId="urn:microsoft.com/office/officeart/2005/8/layout/vList5"/>
    <dgm:cxn modelId="{4C9E936E-A0DA-4826-AFD4-1D79716F51AC}" type="presOf" srcId="{82D36712-0387-4E3D-968C-8D472C87892D}" destId="{2BF5D013-90DE-41E1-9136-5CA6C7F4C9CC}" srcOrd="0" destOrd="0" presId="urn:microsoft.com/office/officeart/2005/8/layout/vList5"/>
    <dgm:cxn modelId="{01CBD153-B7AC-4510-8F0D-5C5528F71D23}" srcId="{DFCA9B73-4EA3-4E77-A59E-943F298ADAD4}" destId="{37804565-E757-47F9-8DC8-948268CD3111}" srcOrd="0" destOrd="0" parTransId="{937D1EF4-22E1-405C-B775-A6B85FF9E721}" sibTransId="{632AC8DD-076D-4D95-9ABB-81459D7E6442}"/>
    <dgm:cxn modelId="{D962E953-B111-49E7-9D16-5AE45DB8A37D}" type="presOf" srcId="{8989D8AB-0D9A-4F5C-A3C1-AC0371CA63A7}" destId="{B681A99C-CBBB-4F28-8B62-4C25EF367796}" srcOrd="0" destOrd="0" presId="urn:microsoft.com/office/officeart/2005/8/layout/vList5"/>
    <dgm:cxn modelId="{0F92E476-6FEB-4833-8069-35B5E3F849A6}" type="presOf" srcId="{1E22C878-6697-4EAF-A56A-3803359B9745}" destId="{69546C84-281E-460A-ACE0-971AB7B129F0}" srcOrd="0" destOrd="0" presId="urn:microsoft.com/office/officeart/2005/8/layout/vList5"/>
    <dgm:cxn modelId="{6FF3525A-AB6A-46C2-A042-65CA97241130}" srcId="{4989A0D8-A0F5-406A-81DA-2B70822E1837}" destId="{4A8C69B6-F354-4759-9C32-24CD057E62D9}" srcOrd="1" destOrd="0" parTransId="{360F611E-BD0E-43D2-B067-BE5D1B129169}" sibTransId="{F7B1A1B1-081B-455D-A81A-B03022A88484}"/>
    <dgm:cxn modelId="{81638E85-7DEF-47D0-963C-1EF0BEBEB3B7}" type="presOf" srcId="{4989A0D8-A0F5-406A-81DA-2B70822E1837}" destId="{935C2509-B9EF-4333-B1B8-E422EB8C1A3C}" srcOrd="0" destOrd="0" presId="urn:microsoft.com/office/officeart/2005/8/layout/vList5"/>
    <dgm:cxn modelId="{B467418B-517F-4FD5-B080-6309AD6F53E5}" srcId="{DFCA9B73-4EA3-4E77-A59E-943F298ADAD4}" destId="{1103DDCA-3919-4DA4-A284-A7EABE0B73CE}" srcOrd="1" destOrd="0" parTransId="{2A1FA884-ADC3-4676-B417-526A1DEBDE1C}" sibTransId="{F0A8A86A-6789-4CCE-BA3B-A46182BAEE59}"/>
    <dgm:cxn modelId="{0DB5CD8E-718E-453C-92FA-9A7471FCF533}" type="presOf" srcId="{DFCA9B73-4EA3-4E77-A59E-943F298ADAD4}" destId="{7485C3D2-DE81-4D81-84FF-5CB7C8507D81}" srcOrd="0" destOrd="0" presId="urn:microsoft.com/office/officeart/2005/8/layout/vList5"/>
    <dgm:cxn modelId="{40112E91-FF13-4519-AA79-BC84871BBA07}" srcId="{4A8C69B6-F354-4759-9C32-24CD057E62D9}" destId="{F50194BA-C98D-4B9C-A43A-7FAD261B861C}" srcOrd="0" destOrd="0" parTransId="{49DF04AF-469B-4F71-9F36-B413DDEC2C8F}" sibTransId="{BB8185F1-30F5-4899-A7F3-77F93E932116}"/>
    <dgm:cxn modelId="{43E79F91-81D5-4901-96EE-AC9B694944D6}" type="presOf" srcId="{EE400F37-60C8-4AFD-A8EA-F3EA9FF27494}" destId="{A70F5AFD-BFAC-480A-84AC-63DE17A9DF7D}" srcOrd="0" destOrd="0" presId="urn:microsoft.com/office/officeart/2005/8/layout/vList5"/>
    <dgm:cxn modelId="{B042FD92-A57D-4F39-AB0B-FC37D1AEC84E}" srcId="{1B87AAFB-B128-49DF-AD29-1FFE03151090}" destId="{B75C6B90-EE2A-4731-9A63-1036601104AC}" srcOrd="1" destOrd="0" parTransId="{96B215C2-A69A-4025-A1B3-AFAB73C21821}" sibTransId="{975165E9-047B-4A9E-B226-838873AD6C2A}"/>
    <dgm:cxn modelId="{3DB2DC9B-C3EB-480A-B298-AF648D907030}" type="presOf" srcId="{C86321AA-5188-4968-A39E-0DAFFF07F27C}" destId="{B681A99C-CBBB-4F28-8B62-4C25EF367796}" srcOrd="0" destOrd="1" presId="urn:microsoft.com/office/officeart/2005/8/layout/vList5"/>
    <dgm:cxn modelId="{45BF399C-2A41-47D4-8E9A-1365A2CBBC1E}" type="presOf" srcId="{2B695F0B-6BF7-444B-94FA-87A548A49FF9}" destId="{BE86B50B-D59D-4189-BC15-393E7FFA83B9}" srcOrd="0" destOrd="0" presId="urn:microsoft.com/office/officeart/2005/8/layout/vList5"/>
    <dgm:cxn modelId="{6D8AAC9C-A937-4B91-AE56-7AAF43D43090}" srcId="{EE400F37-60C8-4AFD-A8EA-F3EA9FF27494}" destId="{B852ED81-C909-4A1B-97C8-87F48A187E96}" srcOrd="1" destOrd="0" parTransId="{79C1BCA0-4C6B-430E-A68A-73EF82EA3AEE}" sibTransId="{086F802C-F840-4157-B473-F290DE16C76E}"/>
    <dgm:cxn modelId="{3BA151A2-57A5-4546-B9FD-CC840B23880A}" type="presOf" srcId="{8ACACB27-DE12-464A-9516-BB4622DB520A}" destId="{4C54B16A-6D71-43FA-B88D-CCCB36165BCA}" srcOrd="0" destOrd="1" presId="urn:microsoft.com/office/officeart/2005/8/layout/vList5"/>
    <dgm:cxn modelId="{F71ADCAA-33B5-4673-B0DC-82368C5BD8DF}" type="presOf" srcId="{F50194BA-C98D-4B9C-A43A-7FAD261B861C}" destId="{4C54B16A-6D71-43FA-B88D-CCCB36165BCA}" srcOrd="0" destOrd="0" presId="urn:microsoft.com/office/officeart/2005/8/layout/vList5"/>
    <dgm:cxn modelId="{0517F6AA-A612-48C5-9915-C1E1B525E66E}" type="presOf" srcId="{573CA001-EE95-4866-A1E6-728EDB7EB1A8}" destId="{0AA67DDC-9922-464C-8635-2E73FA528914}" srcOrd="0" destOrd="0" presId="urn:microsoft.com/office/officeart/2005/8/layout/vList5"/>
    <dgm:cxn modelId="{036564AD-B53E-485C-9E7A-3001153EA12C}" srcId="{2B695F0B-6BF7-444B-94FA-87A548A49FF9}" destId="{D6341E98-FB26-4CBE-B254-7E00C482B73C}" srcOrd="1" destOrd="0" parTransId="{0A177FA4-2BDF-4BF6-BE3B-6C71354CA10A}" sibTransId="{6ACEB729-B69A-4BD3-A269-FC067A4B732A}"/>
    <dgm:cxn modelId="{E9F096BC-23F1-4B77-87D1-54D14AC025D8}" srcId="{4989A0D8-A0F5-406A-81DA-2B70822E1837}" destId="{1B87AAFB-B128-49DF-AD29-1FFE03151090}" srcOrd="2" destOrd="0" parTransId="{E926FDA5-0BA1-4D36-898E-D5FC62F537C4}" sibTransId="{F08B1E2C-F124-4CAD-B546-642546F0612A}"/>
    <dgm:cxn modelId="{F5CE1BC2-154B-42BC-B69B-248A7177492B}" srcId="{4989A0D8-A0F5-406A-81DA-2B70822E1837}" destId="{573CA001-EE95-4866-A1E6-728EDB7EB1A8}" srcOrd="5" destOrd="0" parTransId="{3E1FDFC4-E605-4C2D-BE54-4DB2D8470402}" sibTransId="{A4A74305-B093-44A6-88DF-6FCCF95E5A43}"/>
    <dgm:cxn modelId="{A8A2A0C6-3F87-41F0-A30D-4FEF377A4DC5}" srcId="{1B87AAFB-B128-49DF-AD29-1FFE03151090}" destId="{02585B9D-02AE-42D2-8156-ED9F3CA84761}" srcOrd="0" destOrd="0" parTransId="{B05ADFEE-B94C-446C-9DB6-B2FFB6003664}" sibTransId="{43EBEC94-5145-4CD3-B8FD-D226A638E597}"/>
    <dgm:cxn modelId="{72A60CE8-801B-48A8-9520-CB3509F5B3C3}" srcId="{56B52D36-D9EC-4C2C-819E-ED901D63EAE3}" destId="{C86321AA-5188-4968-A39E-0DAFFF07F27C}" srcOrd="1" destOrd="0" parTransId="{777E0505-C813-4834-9186-C7656E9252EA}" sibTransId="{7B32B5A8-D700-479F-A372-012C34C7F4F0}"/>
    <dgm:cxn modelId="{8F6E99E9-76E3-4262-968F-8BC25AE81994}" srcId="{56B52D36-D9EC-4C2C-819E-ED901D63EAE3}" destId="{8989D8AB-0D9A-4F5C-A3C1-AC0371CA63A7}" srcOrd="0" destOrd="0" parTransId="{9833A758-B0C0-48C4-949F-59F1E3E09F8D}" sibTransId="{ABCD65A8-DEA1-4D99-AAD3-6754E2E923AC}"/>
    <dgm:cxn modelId="{3C8922ED-75D0-4FEC-817F-EDC197E35F08}" type="presOf" srcId="{C8ED5240-BFE2-4AF1-A2BC-06E1F90884C1}" destId="{0D3975F7-494D-49DF-B56E-2ACF4D30450B}" srcOrd="0" destOrd="0" presId="urn:microsoft.com/office/officeart/2005/8/layout/vList5"/>
    <dgm:cxn modelId="{3661A9EF-FC3D-4BA6-8906-2E0AB9974D39}" srcId="{0F2D6132-6232-4D34-A4F3-19A47CE46A74}" destId="{82D36712-0387-4E3D-968C-8D472C87892D}" srcOrd="0" destOrd="0" parTransId="{FF94BC68-5EAC-4784-BA6D-32E97E393DAA}" sibTransId="{14D45B99-ECD8-46F4-924A-C61EDE7BD94D}"/>
    <dgm:cxn modelId="{7C5114F1-0B88-42F6-98B2-FBF3796BF160}" type="presOf" srcId="{4A8C69B6-F354-4759-9C32-24CD057E62D9}" destId="{753F594F-D9EF-4BE4-ACBE-981B6D978385}" srcOrd="0" destOrd="0" presId="urn:microsoft.com/office/officeart/2005/8/layout/vList5"/>
    <dgm:cxn modelId="{FC6A1EF1-D71D-463E-952E-5E02F8CCF693}" srcId="{2B695F0B-6BF7-444B-94FA-87A548A49FF9}" destId="{C8ED5240-BFE2-4AF1-A2BC-06E1F90884C1}" srcOrd="0" destOrd="0" parTransId="{BA517C29-1C43-446E-9F38-8C22C4519F7C}" sibTransId="{963FC712-DCAB-45E8-BB4C-EC0BEFFE799F}"/>
    <dgm:cxn modelId="{C5AA52F8-D8DF-475B-B81A-F7EC36120B4D}" type="presOf" srcId="{8522098C-88A0-472E-A574-0331A650646D}" destId="{12B84731-5237-4842-BB06-28DF258DCBCC}" srcOrd="0" destOrd="0" presId="urn:microsoft.com/office/officeart/2005/8/layout/vList5"/>
    <dgm:cxn modelId="{74D3DBF9-735D-4814-9086-DF1D67623093}" srcId="{EE400F37-60C8-4AFD-A8EA-F3EA9FF27494}" destId="{8522098C-88A0-472E-A574-0331A650646D}" srcOrd="0" destOrd="0" parTransId="{F85438B7-68DA-4F39-AB89-4A1D4EFD57BF}" sibTransId="{A7C87CE7-1DEA-42A6-AE8A-4E6986AB9EFB}"/>
    <dgm:cxn modelId="{6C8DE5D6-9BE5-4444-9395-E16FB0081C0C}" type="presParOf" srcId="{935C2509-B9EF-4333-B1B8-E422EB8C1A3C}" destId="{5E71D911-F240-4BA7-A026-BD106B0F97A2}" srcOrd="0" destOrd="0" presId="urn:microsoft.com/office/officeart/2005/8/layout/vList5"/>
    <dgm:cxn modelId="{18648312-5238-4B8E-8C08-578943B8A4F6}" type="presParOf" srcId="{5E71D911-F240-4BA7-A026-BD106B0F97A2}" destId="{2FE4DD69-C98B-45A7-AE21-95158003323D}" srcOrd="0" destOrd="0" presId="urn:microsoft.com/office/officeart/2005/8/layout/vList5"/>
    <dgm:cxn modelId="{E693E569-8BEC-4A73-9D63-93B51082A5DB}" type="presParOf" srcId="{5E71D911-F240-4BA7-A026-BD106B0F97A2}" destId="{B681A99C-CBBB-4F28-8B62-4C25EF367796}" srcOrd="1" destOrd="0" presId="urn:microsoft.com/office/officeart/2005/8/layout/vList5"/>
    <dgm:cxn modelId="{CC7A512D-F3CF-4FC9-AB2D-FA9E4BF7D995}" type="presParOf" srcId="{935C2509-B9EF-4333-B1B8-E422EB8C1A3C}" destId="{32F2FCD6-5121-449D-B41A-15B4B609FBAA}" srcOrd="1" destOrd="0" presId="urn:microsoft.com/office/officeart/2005/8/layout/vList5"/>
    <dgm:cxn modelId="{F72E5079-66AE-4B2A-9DB5-26D7B70D4590}" type="presParOf" srcId="{935C2509-B9EF-4333-B1B8-E422EB8C1A3C}" destId="{771E23D5-F561-47D8-952B-8549704C2DB5}" srcOrd="2" destOrd="0" presId="urn:microsoft.com/office/officeart/2005/8/layout/vList5"/>
    <dgm:cxn modelId="{66AB384D-9FAE-4637-8FA0-6FEC7FA87689}" type="presParOf" srcId="{771E23D5-F561-47D8-952B-8549704C2DB5}" destId="{753F594F-D9EF-4BE4-ACBE-981B6D978385}" srcOrd="0" destOrd="0" presId="urn:microsoft.com/office/officeart/2005/8/layout/vList5"/>
    <dgm:cxn modelId="{0A97736C-04E4-4524-A9E7-3D9D92EDD156}" type="presParOf" srcId="{771E23D5-F561-47D8-952B-8549704C2DB5}" destId="{4C54B16A-6D71-43FA-B88D-CCCB36165BCA}" srcOrd="1" destOrd="0" presId="urn:microsoft.com/office/officeart/2005/8/layout/vList5"/>
    <dgm:cxn modelId="{EF4A8DDC-3D6F-4448-A286-C3343358860A}" type="presParOf" srcId="{935C2509-B9EF-4333-B1B8-E422EB8C1A3C}" destId="{0F23ED0D-BF84-46D2-96A0-BADF8346CDD7}" srcOrd="3" destOrd="0" presId="urn:microsoft.com/office/officeart/2005/8/layout/vList5"/>
    <dgm:cxn modelId="{47C2126A-4FDD-4D68-9C97-9975B12F2C82}" type="presParOf" srcId="{935C2509-B9EF-4333-B1B8-E422EB8C1A3C}" destId="{18411ABF-F4A3-4667-9C38-AC7FE35829BE}" srcOrd="4" destOrd="0" presId="urn:microsoft.com/office/officeart/2005/8/layout/vList5"/>
    <dgm:cxn modelId="{D0A0A113-C850-472B-9F87-91A83D8C37B2}" type="presParOf" srcId="{18411ABF-F4A3-4667-9C38-AC7FE35829BE}" destId="{8D971578-D8AB-4777-BFDF-D3B279DCE128}" srcOrd="0" destOrd="0" presId="urn:microsoft.com/office/officeart/2005/8/layout/vList5"/>
    <dgm:cxn modelId="{4B9FF021-A1A5-49E4-BEE5-5279D15DBCE8}" type="presParOf" srcId="{18411ABF-F4A3-4667-9C38-AC7FE35829BE}" destId="{660C7C0E-FBB6-45E9-9131-5C3309EFF6B2}" srcOrd="1" destOrd="0" presId="urn:microsoft.com/office/officeart/2005/8/layout/vList5"/>
    <dgm:cxn modelId="{85649C5C-091B-470A-A19C-F2551AAE388C}" type="presParOf" srcId="{935C2509-B9EF-4333-B1B8-E422EB8C1A3C}" destId="{3D533992-9545-4ADD-AFC5-AB8C1630D4FC}" srcOrd="5" destOrd="0" presId="urn:microsoft.com/office/officeart/2005/8/layout/vList5"/>
    <dgm:cxn modelId="{5CFB960A-2964-4B08-BF57-1F87EF70F74A}" type="presParOf" srcId="{935C2509-B9EF-4333-B1B8-E422EB8C1A3C}" destId="{0DB43150-6A53-4DCC-A7A4-E7DABB092DA9}" srcOrd="6" destOrd="0" presId="urn:microsoft.com/office/officeart/2005/8/layout/vList5"/>
    <dgm:cxn modelId="{D202BD59-8931-40AA-BBBE-23FA3A2CC902}" type="presParOf" srcId="{0DB43150-6A53-4DCC-A7A4-E7DABB092DA9}" destId="{A70F5AFD-BFAC-480A-84AC-63DE17A9DF7D}" srcOrd="0" destOrd="0" presId="urn:microsoft.com/office/officeart/2005/8/layout/vList5"/>
    <dgm:cxn modelId="{780A3E8F-4676-4448-B2A6-8D627FF616BC}" type="presParOf" srcId="{0DB43150-6A53-4DCC-A7A4-E7DABB092DA9}" destId="{12B84731-5237-4842-BB06-28DF258DCBCC}" srcOrd="1" destOrd="0" presId="urn:microsoft.com/office/officeart/2005/8/layout/vList5"/>
    <dgm:cxn modelId="{0D5F9E9A-510B-4B01-8289-EE16E09D0715}" type="presParOf" srcId="{935C2509-B9EF-4333-B1B8-E422EB8C1A3C}" destId="{88E39AA9-16B8-4746-93BE-EA7BFB765B48}" srcOrd="7" destOrd="0" presId="urn:microsoft.com/office/officeart/2005/8/layout/vList5"/>
    <dgm:cxn modelId="{2F57DB88-C8F7-447B-B3B8-16D785AA9173}" type="presParOf" srcId="{935C2509-B9EF-4333-B1B8-E422EB8C1A3C}" destId="{2EC0FCD3-6002-43CE-9C3C-BF68DACC7F2D}" srcOrd="8" destOrd="0" presId="urn:microsoft.com/office/officeart/2005/8/layout/vList5"/>
    <dgm:cxn modelId="{FC34C2B1-DCA4-4BF5-B5DA-257E517AB514}" type="presParOf" srcId="{2EC0FCD3-6002-43CE-9C3C-BF68DACC7F2D}" destId="{ACD0BA1E-7B0D-483E-AAC2-F8B05ED94FF9}" srcOrd="0" destOrd="0" presId="urn:microsoft.com/office/officeart/2005/8/layout/vList5"/>
    <dgm:cxn modelId="{D6F2FD12-A1B3-4BD9-8DBD-3AC30CA2A3FB}" type="presParOf" srcId="{2EC0FCD3-6002-43CE-9C3C-BF68DACC7F2D}" destId="{2BF5D013-90DE-41E1-9136-5CA6C7F4C9CC}" srcOrd="1" destOrd="0" presId="urn:microsoft.com/office/officeart/2005/8/layout/vList5"/>
    <dgm:cxn modelId="{444728EC-AA5B-4C52-B973-05B3B78348B9}" type="presParOf" srcId="{935C2509-B9EF-4333-B1B8-E422EB8C1A3C}" destId="{688D76F4-A396-4663-ABD3-F0490C5729BA}" srcOrd="9" destOrd="0" presId="urn:microsoft.com/office/officeart/2005/8/layout/vList5"/>
    <dgm:cxn modelId="{4EC954AF-A1F6-42D4-93EB-0FAC1A75D27F}" type="presParOf" srcId="{935C2509-B9EF-4333-B1B8-E422EB8C1A3C}" destId="{6FCFA569-F6E9-473D-B93F-A2E64C3948F5}" srcOrd="10" destOrd="0" presId="urn:microsoft.com/office/officeart/2005/8/layout/vList5"/>
    <dgm:cxn modelId="{043CC282-894E-43AC-9B6D-0DFE70D756D2}" type="presParOf" srcId="{6FCFA569-F6E9-473D-B93F-A2E64C3948F5}" destId="{0AA67DDC-9922-464C-8635-2E73FA528914}" srcOrd="0" destOrd="0" presId="urn:microsoft.com/office/officeart/2005/8/layout/vList5"/>
    <dgm:cxn modelId="{09C9AB1F-2C6C-4FF5-8A3C-899834FF544A}" type="presParOf" srcId="{6FCFA569-F6E9-473D-B93F-A2E64C3948F5}" destId="{69546C84-281E-460A-ACE0-971AB7B129F0}" srcOrd="1" destOrd="0" presId="urn:microsoft.com/office/officeart/2005/8/layout/vList5"/>
    <dgm:cxn modelId="{EEDCE607-124B-497D-8DBC-E90061DB4D6E}" type="presParOf" srcId="{935C2509-B9EF-4333-B1B8-E422EB8C1A3C}" destId="{3AC7A56D-E847-4160-B023-BB4CD9773FB5}" srcOrd="11" destOrd="0" presId="urn:microsoft.com/office/officeart/2005/8/layout/vList5"/>
    <dgm:cxn modelId="{50177EAA-66EA-4FA8-AEF7-F1F946448B14}" type="presParOf" srcId="{935C2509-B9EF-4333-B1B8-E422EB8C1A3C}" destId="{CFF3F1CD-51FC-4F32-97B7-847758F4113F}" srcOrd="12" destOrd="0" presId="urn:microsoft.com/office/officeart/2005/8/layout/vList5"/>
    <dgm:cxn modelId="{E099C027-1CCD-4BAB-A10C-758BE27EC4FD}" type="presParOf" srcId="{CFF3F1CD-51FC-4F32-97B7-847758F4113F}" destId="{BE86B50B-D59D-4189-BC15-393E7FFA83B9}" srcOrd="0" destOrd="0" presId="urn:microsoft.com/office/officeart/2005/8/layout/vList5"/>
    <dgm:cxn modelId="{B016088C-79E0-4E79-8314-264B9D05A898}" type="presParOf" srcId="{CFF3F1CD-51FC-4F32-97B7-847758F4113F}" destId="{0D3975F7-494D-49DF-B56E-2ACF4D30450B}" srcOrd="1" destOrd="0" presId="urn:microsoft.com/office/officeart/2005/8/layout/vList5"/>
    <dgm:cxn modelId="{F4FBFC9B-9484-4116-812A-D952DA1E5780}" type="presParOf" srcId="{935C2509-B9EF-4333-B1B8-E422EB8C1A3C}" destId="{098034E9-B751-4316-B6DD-B82CEDE4639E}" srcOrd="13" destOrd="0" presId="urn:microsoft.com/office/officeart/2005/8/layout/vList5"/>
    <dgm:cxn modelId="{16FC96CD-D4B6-4B7F-AE4D-63A30E64210A}" type="presParOf" srcId="{935C2509-B9EF-4333-B1B8-E422EB8C1A3C}" destId="{9C52D6BB-3B80-4188-B2F0-3D646D14A2B1}" srcOrd="14" destOrd="0" presId="urn:microsoft.com/office/officeart/2005/8/layout/vList5"/>
    <dgm:cxn modelId="{A4F909F3-5533-46DF-B134-C0FC69762E17}" type="presParOf" srcId="{9C52D6BB-3B80-4188-B2F0-3D646D14A2B1}" destId="{7485C3D2-DE81-4D81-84FF-5CB7C8507D81}" srcOrd="0" destOrd="0" presId="urn:microsoft.com/office/officeart/2005/8/layout/vList5"/>
    <dgm:cxn modelId="{1E06E3E9-9D2F-46EE-8BD4-DB5A49EFEB6D}" type="presParOf" srcId="{9C52D6BB-3B80-4188-B2F0-3D646D14A2B1}" destId="{C32E32DC-3B0E-489D-B263-C7878849408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9543E28-B597-4A3A-9461-DB3978DF2EF4}" type="doc">
      <dgm:prSet loTypeId="urn:microsoft.com/office/officeart/2008/layout/SquareAccent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it-IT"/>
        </a:p>
      </dgm:t>
    </dgm:pt>
    <dgm:pt modelId="{07B63F98-510C-4CF1-A41E-02581EF26F8A}">
      <dgm:prSet/>
      <dgm:spPr/>
      <dgm:t>
        <a:bodyPr/>
        <a:lstStyle/>
        <a:p>
          <a:r>
            <a:rPr lang="it-IT" b="1" i="0"/>
            <a:t>Europei</a:t>
          </a:r>
          <a:endParaRPr lang="it-IT"/>
        </a:p>
      </dgm:t>
    </dgm:pt>
    <dgm:pt modelId="{4CA2AE33-EE21-44A4-AE31-A70E6EA949B8}" type="parTrans" cxnId="{A522869B-5549-4AA9-994D-0B9931157E98}">
      <dgm:prSet/>
      <dgm:spPr/>
      <dgm:t>
        <a:bodyPr/>
        <a:lstStyle/>
        <a:p>
          <a:endParaRPr lang="it-IT"/>
        </a:p>
      </dgm:t>
    </dgm:pt>
    <dgm:pt modelId="{95ED306E-8C23-4547-B442-0E91FE83CE38}" type="sibTrans" cxnId="{A522869B-5549-4AA9-994D-0B9931157E98}">
      <dgm:prSet/>
      <dgm:spPr/>
      <dgm:t>
        <a:bodyPr/>
        <a:lstStyle/>
        <a:p>
          <a:endParaRPr lang="it-IT"/>
        </a:p>
      </dgm:t>
    </dgm:pt>
    <dgm:pt modelId="{4AF69225-0B32-433F-9AC5-B185E9CB0B71}">
      <dgm:prSet/>
      <dgm:spPr/>
      <dgm:t>
        <a:bodyPr/>
        <a:lstStyle/>
        <a:p>
          <a:r>
            <a:rPr lang="en-GB" b="0" i="0"/>
            <a:t>EC-Earth3-AerChem </a:t>
          </a:r>
          <a:endParaRPr lang="it-IT"/>
        </a:p>
      </dgm:t>
    </dgm:pt>
    <dgm:pt modelId="{565500F4-E9C9-4072-ABFA-8D6FD6EF09EB}" type="parTrans" cxnId="{5B00FA9B-DCCE-48FD-9F4C-9BFAC46C7539}">
      <dgm:prSet/>
      <dgm:spPr/>
      <dgm:t>
        <a:bodyPr/>
        <a:lstStyle/>
        <a:p>
          <a:endParaRPr lang="it-IT"/>
        </a:p>
      </dgm:t>
    </dgm:pt>
    <dgm:pt modelId="{F062EDCA-527A-481F-9FCB-BAE108C32B9F}" type="sibTrans" cxnId="{5B00FA9B-DCCE-48FD-9F4C-9BFAC46C7539}">
      <dgm:prSet/>
      <dgm:spPr/>
      <dgm:t>
        <a:bodyPr/>
        <a:lstStyle/>
        <a:p>
          <a:endParaRPr lang="it-IT"/>
        </a:p>
      </dgm:t>
    </dgm:pt>
    <dgm:pt modelId="{4E0FDB71-0D7F-4355-BBFF-904F73DA6A32}">
      <dgm:prSet/>
      <dgm:spPr/>
      <dgm:t>
        <a:bodyPr/>
        <a:lstStyle/>
        <a:p>
          <a:r>
            <a:rPr lang="en-GB" b="0" i="0"/>
            <a:t>EC-Earth3-Veg </a:t>
          </a:r>
          <a:endParaRPr lang="it-IT"/>
        </a:p>
      </dgm:t>
    </dgm:pt>
    <dgm:pt modelId="{B362E60D-44FF-4C81-A339-7274FB3937A6}" type="parTrans" cxnId="{FC1A2AC4-4F82-4F91-9479-B3BFBBB3E04C}">
      <dgm:prSet/>
      <dgm:spPr/>
      <dgm:t>
        <a:bodyPr/>
        <a:lstStyle/>
        <a:p>
          <a:endParaRPr lang="it-IT"/>
        </a:p>
      </dgm:t>
    </dgm:pt>
    <dgm:pt modelId="{834985EC-A725-4588-9C69-B850F0667D19}" type="sibTrans" cxnId="{FC1A2AC4-4F82-4F91-9479-B3BFBBB3E04C}">
      <dgm:prSet/>
      <dgm:spPr/>
      <dgm:t>
        <a:bodyPr/>
        <a:lstStyle/>
        <a:p>
          <a:endParaRPr lang="it-IT"/>
        </a:p>
      </dgm:t>
    </dgm:pt>
    <dgm:pt modelId="{8C188B6F-F105-4FA9-A380-C5EC6A0C9761}">
      <dgm:prSet/>
      <dgm:spPr/>
      <dgm:t>
        <a:bodyPr/>
        <a:lstStyle/>
        <a:p>
          <a:r>
            <a:rPr lang="en-GB" b="0" i="0"/>
            <a:t>EC-Earth3 </a:t>
          </a:r>
          <a:endParaRPr lang="it-IT"/>
        </a:p>
      </dgm:t>
    </dgm:pt>
    <dgm:pt modelId="{5E23E5F5-8DDD-4B9E-BE29-66D4C0A9B250}" type="parTrans" cxnId="{B6C19D68-1522-43F0-A08D-EC11830A3397}">
      <dgm:prSet/>
      <dgm:spPr/>
      <dgm:t>
        <a:bodyPr/>
        <a:lstStyle/>
        <a:p>
          <a:endParaRPr lang="it-IT"/>
        </a:p>
      </dgm:t>
    </dgm:pt>
    <dgm:pt modelId="{BC43E44D-60CF-497A-BDFE-C1E398386A1D}" type="sibTrans" cxnId="{B6C19D68-1522-43F0-A08D-EC11830A3397}">
      <dgm:prSet/>
      <dgm:spPr/>
      <dgm:t>
        <a:bodyPr/>
        <a:lstStyle/>
        <a:p>
          <a:endParaRPr lang="it-IT"/>
        </a:p>
      </dgm:t>
    </dgm:pt>
    <dgm:pt modelId="{0533FBC1-1CD7-4C48-941F-8CDF04E9D3F7}">
      <dgm:prSet/>
      <dgm:spPr/>
      <dgm:t>
        <a:bodyPr/>
        <a:lstStyle/>
        <a:p>
          <a:r>
            <a:rPr lang="en-GB" b="0" i="0"/>
            <a:t>EC-Earth3-CC </a:t>
          </a:r>
          <a:endParaRPr lang="it-IT"/>
        </a:p>
      </dgm:t>
    </dgm:pt>
    <dgm:pt modelId="{97B86109-B10E-42EE-8BB8-6859B40266F6}" type="parTrans" cxnId="{2ECEF08B-0651-4AB5-89BC-A4E89554D284}">
      <dgm:prSet/>
      <dgm:spPr/>
      <dgm:t>
        <a:bodyPr/>
        <a:lstStyle/>
        <a:p>
          <a:endParaRPr lang="it-IT"/>
        </a:p>
      </dgm:t>
    </dgm:pt>
    <dgm:pt modelId="{53E4495A-E35D-4951-94EE-5B3288862A32}" type="sibTrans" cxnId="{2ECEF08B-0651-4AB5-89BC-A4E89554D284}">
      <dgm:prSet/>
      <dgm:spPr/>
      <dgm:t>
        <a:bodyPr/>
        <a:lstStyle/>
        <a:p>
          <a:endParaRPr lang="it-IT"/>
        </a:p>
      </dgm:t>
    </dgm:pt>
    <dgm:pt modelId="{4E4585E0-F68C-446D-B0FE-F9731BE59324}">
      <dgm:prSet/>
      <dgm:spPr/>
      <dgm:t>
        <a:bodyPr/>
        <a:lstStyle/>
        <a:p>
          <a:r>
            <a:rPr lang="en-GB" b="0" i="0"/>
            <a:t>EC-Earth3-Veg-LR </a:t>
          </a:r>
          <a:endParaRPr lang="it-IT"/>
        </a:p>
      </dgm:t>
    </dgm:pt>
    <dgm:pt modelId="{3CF05EEF-FB91-4A66-BC69-160571FA5AAF}" type="parTrans" cxnId="{A11A2C40-BCF9-4EB5-961B-3AEB03CBDA24}">
      <dgm:prSet/>
      <dgm:spPr/>
      <dgm:t>
        <a:bodyPr/>
        <a:lstStyle/>
        <a:p>
          <a:endParaRPr lang="it-IT"/>
        </a:p>
      </dgm:t>
    </dgm:pt>
    <dgm:pt modelId="{41FAE045-E2E8-460A-9C3E-7A8994AADDDE}" type="sibTrans" cxnId="{A11A2C40-BCF9-4EB5-961B-3AEB03CBDA24}">
      <dgm:prSet/>
      <dgm:spPr/>
      <dgm:t>
        <a:bodyPr/>
        <a:lstStyle/>
        <a:p>
          <a:endParaRPr lang="it-IT"/>
        </a:p>
      </dgm:t>
    </dgm:pt>
    <dgm:pt modelId="{2C70B7AE-135B-43BA-BE6A-9B7E6D75CA9B}">
      <dgm:prSet/>
      <dgm:spPr/>
      <dgm:t>
        <a:bodyPr/>
        <a:lstStyle/>
        <a:p>
          <a:r>
            <a:rPr lang="en-GB" b="1" i="0"/>
            <a:t>Francesi</a:t>
          </a:r>
          <a:endParaRPr lang="it-IT"/>
        </a:p>
      </dgm:t>
    </dgm:pt>
    <dgm:pt modelId="{EFB4658D-5015-4BBF-8EF2-A45B097B95FD}" type="parTrans" cxnId="{700B5F35-532A-465F-A993-993EF3637468}">
      <dgm:prSet/>
      <dgm:spPr/>
      <dgm:t>
        <a:bodyPr/>
        <a:lstStyle/>
        <a:p>
          <a:endParaRPr lang="it-IT"/>
        </a:p>
      </dgm:t>
    </dgm:pt>
    <dgm:pt modelId="{37D171C6-B45D-41F1-B7AC-A386D3EF370A}" type="sibTrans" cxnId="{700B5F35-532A-465F-A993-993EF3637468}">
      <dgm:prSet/>
      <dgm:spPr/>
      <dgm:t>
        <a:bodyPr/>
        <a:lstStyle/>
        <a:p>
          <a:endParaRPr lang="it-IT"/>
        </a:p>
      </dgm:t>
    </dgm:pt>
    <dgm:pt modelId="{5B5B51CD-B04C-432C-A30C-1042C50CA196}">
      <dgm:prSet/>
      <dgm:spPr/>
      <dgm:t>
        <a:bodyPr/>
        <a:lstStyle/>
        <a:p>
          <a:r>
            <a:rPr lang="it-IT" b="0" i="0"/>
            <a:t>CNRM-CM6-1-HR </a:t>
          </a:r>
          <a:endParaRPr lang="it-IT"/>
        </a:p>
      </dgm:t>
    </dgm:pt>
    <dgm:pt modelId="{E56D5564-53E3-41BB-AF94-259F03EA9F14}" type="parTrans" cxnId="{BA5EEAD3-55C6-48FB-9F4A-2D94F007A5DF}">
      <dgm:prSet/>
      <dgm:spPr/>
      <dgm:t>
        <a:bodyPr/>
        <a:lstStyle/>
        <a:p>
          <a:endParaRPr lang="it-IT"/>
        </a:p>
      </dgm:t>
    </dgm:pt>
    <dgm:pt modelId="{DAADA4E2-BDC6-470A-AE48-C225B3AB8CA7}" type="sibTrans" cxnId="{BA5EEAD3-55C6-48FB-9F4A-2D94F007A5DF}">
      <dgm:prSet/>
      <dgm:spPr/>
      <dgm:t>
        <a:bodyPr/>
        <a:lstStyle/>
        <a:p>
          <a:endParaRPr lang="it-IT"/>
        </a:p>
      </dgm:t>
    </dgm:pt>
    <dgm:pt modelId="{82C246E3-F3C7-452E-BB76-C4C49973F087}">
      <dgm:prSet/>
      <dgm:spPr/>
      <dgm:t>
        <a:bodyPr/>
        <a:lstStyle/>
        <a:p>
          <a:r>
            <a:rPr lang="it-IT" b="0" i="0"/>
            <a:t>CNRM-CM6-1 </a:t>
          </a:r>
          <a:endParaRPr lang="it-IT"/>
        </a:p>
      </dgm:t>
    </dgm:pt>
    <dgm:pt modelId="{51ACF83C-B780-4EF2-86C7-E00E2E88AF66}" type="parTrans" cxnId="{21CF9014-8620-430B-A253-A6C5FCB7653B}">
      <dgm:prSet/>
      <dgm:spPr/>
      <dgm:t>
        <a:bodyPr/>
        <a:lstStyle/>
        <a:p>
          <a:endParaRPr lang="it-IT"/>
        </a:p>
      </dgm:t>
    </dgm:pt>
    <dgm:pt modelId="{E96EC3D9-9C11-499F-9DB4-2E843EF0F66E}" type="sibTrans" cxnId="{21CF9014-8620-430B-A253-A6C5FCB7653B}">
      <dgm:prSet/>
      <dgm:spPr/>
      <dgm:t>
        <a:bodyPr/>
        <a:lstStyle/>
        <a:p>
          <a:endParaRPr lang="it-IT"/>
        </a:p>
      </dgm:t>
    </dgm:pt>
    <dgm:pt modelId="{4548B723-FE9F-4FA7-95CD-B13ABC17BCA1}">
      <dgm:prSet/>
      <dgm:spPr/>
      <dgm:t>
        <a:bodyPr/>
        <a:lstStyle/>
        <a:p>
          <a:r>
            <a:rPr lang="it-IT" b="0" i="0"/>
            <a:t>CNRM-ESM2-1 </a:t>
          </a:r>
          <a:endParaRPr lang="it-IT"/>
        </a:p>
      </dgm:t>
    </dgm:pt>
    <dgm:pt modelId="{05DB04EA-B247-447B-947C-6F5CF9BFBEC8}" type="parTrans" cxnId="{A56110C7-0D14-4B1D-B702-20BBE3C917B8}">
      <dgm:prSet/>
      <dgm:spPr/>
      <dgm:t>
        <a:bodyPr/>
        <a:lstStyle/>
        <a:p>
          <a:endParaRPr lang="it-IT"/>
        </a:p>
      </dgm:t>
    </dgm:pt>
    <dgm:pt modelId="{4630A073-A5E5-455E-9113-A9251C32A407}" type="sibTrans" cxnId="{A56110C7-0D14-4B1D-B702-20BBE3C917B8}">
      <dgm:prSet/>
      <dgm:spPr/>
      <dgm:t>
        <a:bodyPr/>
        <a:lstStyle/>
        <a:p>
          <a:endParaRPr lang="it-IT"/>
        </a:p>
      </dgm:t>
    </dgm:pt>
    <dgm:pt modelId="{A8DC2230-CD8D-4A23-AE36-AECD44B77A5E}">
      <dgm:prSet/>
      <dgm:spPr/>
      <dgm:t>
        <a:bodyPr/>
        <a:lstStyle/>
        <a:p>
          <a:r>
            <a:rPr lang="it-IT" b="1" i="0"/>
            <a:t>Italiani</a:t>
          </a:r>
          <a:endParaRPr lang="it-IT"/>
        </a:p>
      </dgm:t>
    </dgm:pt>
    <dgm:pt modelId="{E06E47BF-1711-4CA2-BECA-36F4510F8915}" type="parTrans" cxnId="{B2D366CE-2E6D-458B-8706-77ED2E8BFED9}">
      <dgm:prSet/>
      <dgm:spPr/>
      <dgm:t>
        <a:bodyPr/>
        <a:lstStyle/>
        <a:p>
          <a:endParaRPr lang="it-IT"/>
        </a:p>
      </dgm:t>
    </dgm:pt>
    <dgm:pt modelId="{4AD6E941-AB5E-497F-8AA0-5E70010D9157}" type="sibTrans" cxnId="{B2D366CE-2E6D-458B-8706-77ED2E8BFED9}">
      <dgm:prSet/>
      <dgm:spPr/>
      <dgm:t>
        <a:bodyPr/>
        <a:lstStyle/>
        <a:p>
          <a:endParaRPr lang="it-IT"/>
        </a:p>
      </dgm:t>
    </dgm:pt>
    <dgm:pt modelId="{19AFC581-3D52-4255-AE82-C82F3355351C}">
      <dgm:prSet/>
      <dgm:spPr/>
      <dgm:t>
        <a:bodyPr/>
        <a:lstStyle/>
        <a:p>
          <a:r>
            <a:rPr lang="it-IT" b="0" i="0" dirty="0"/>
            <a:t>CMCC-CM2-SR5 </a:t>
          </a:r>
          <a:endParaRPr lang="it-IT" dirty="0"/>
        </a:p>
      </dgm:t>
    </dgm:pt>
    <dgm:pt modelId="{5CAB1ADE-3240-446F-8504-CC407AA80427}" type="parTrans" cxnId="{C86E77AE-3F74-4A9A-978F-6A875EEA42D5}">
      <dgm:prSet/>
      <dgm:spPr/>
      <dgm:t>
        <a:bodyPr/>
        <a:lstStyle/>
        <a:p>
          <a:endParaRPr lang="it-IT"/>
        </a:p>
      </dgm:t>
    </dgm:pt>
    <dgm:pt modelId="{5219F50A-40DC-40FC-AE12-350B79C438CE}" type="sibTrans" cxnId="{C86E77AE-3F74-4A9A-978F-6A875EEA42D5}">
      <dgm:prSet/>
      <dgm:spPr/>
      <dgm:t>
        <a:bodyPr/>
        <a:lstStyle/>
        <a:p>
          <a:endParaRPr lang="it-IT"/>
        </a:p>
      </dgm:t>
    </dgm:pt>
    <dgm:pt modelId="{B111E097-514A-4D02-92F0-A6C64E49DFD3}">
      <dgm:prSet/>
      <dgm:spPr/>
      <dgm:t>
        <a:bodyPr/>
        <a:lstStyle/>
        <a:p>
          <a:r>
            <a:rPr lang="it-IT" b="1" i="0"/>
            <a:t>Tedeschi</a:t>
          </a:r>
          <a:endParaRPr lang="it-IT"/>
        </a:p>
      </dgm:t>
    </dgm:pt>
    <dgm:pt modelId="{F0FE8DA1-7706-4BC4-A9B6-7D0CF07EDE5F}" type="parTrans" cxnId="{F5D060F1-544C-4AF3-A146-B7B8136E0D41}">
      <dgm:prSet/>
      <dgm:spPr/>
      <dgm:t>
        <a:bodyPr/>
        <a:lstStyle/>
        <a:p>
          <a:endParaRPr lang="it-IT"/>
        </a:p>
      </dgm:t>
    </dgm:pt>
    <dgm:pt modelId="{3A3E4AB0-C45E-47BC-A93A-67E96E6889C2}" type="sibTrans" cxnId="{F5D060F1-544C-4AF3-A146-B7B8136E0D41}">
      <dgm:prSet/>
      <dgm:spPr/>
      <dgm:t>
        <a:bodyPr/>
        <a:lstStyle/>
        <a:p>
          <a:endParaRPr lang="it-IT"/>
        </a:p>
      </dgm:t>
    </dgm:pt>
    <dgm:pt modelId="{06FDF13F-2391-45C7-8D4F-26B53A5B77CF}">
      <dgm:prSet/>
      <dgm:spPr/>
      <dgm:t>
        <a:bodyPr/>
        <a:lstStyle/>
        <a:p>
          <a:r>
            <a:rPr lang="en-GB" b="0" i="0"/>
            <a:t>AWI-CM-1-1-MR </a:t>
          </a:r>
          <a:endParaRPr lang="it-IT"/>
        </a:p>
      </dgm:t>
    </dgm:pt>
    <dgm:pt modelId="{BD50214D-231B-4CEB-8893-897421803DE3}" type="parTrans" cxnId="{B4807260-845D-4D7B-B088-646D66901989}">
      <dgm:prSet/>
      <dgm:spPr/>
      <dgm:t>
        <a:bodyPr/>
        <a:lstStyle/>
        <a:p>
          <a:endParaRPr lang="it-IT"/>
        </a:p>
      </dgm:t>
    </dgm:pt>
    <dgm:pt modelId="{0E3A5D27-2E4D-4D9F-8D87-A867ABFAE16A}" type="sibTrans" cxnId="{B4807260-845D-4D7B-B088-646D66901989}">
      <dgm:prSet/>
      <dgm:spPr/>
      <dgm:t>
        <a:bodyPr/>
        <a:lstStyle/>
        <a:p>
          <a:endParaRPr lang="it-IT"/>
        </a:p>
      </dgm:t>
    </dgm:pt>
    <dgm:pt modelId="{32DAE3F1-357F-49DB-B877-57CE45622524}">
      <dgm:prSet/>
      <dgm:spPr/>
      <dgm:t>
        <a:bodyPr/>
        <a:lstStyle/>
        <a:p>
          <a:r>
            <a:rPr lang="en-GB" b="1" i="0"/>
            <a:t>Norvegesi</a:t>
          </a:r>
          <a:endParaRPr lang="it-IT"/>
        </a:p>
      </dgm:t>
    </dgm:pt>
    <dgm:pt modelId="{DA442EFA-2DEB-4B97-BD12-1C30B55380E9}" type="parTrans" cxnId="{1799DC06-84A4-4E17-BC47-7954BE4C322A}">
      <dgm:prSet/>
      <dgm:spPr/>
      <dgm:t>
        <a:bodyPr/>
        <a:lstStyle/>
        <a:p>
          <a:endParaRPr lang="it-IT"/>
        </a:p>
      </dgm:t>
    </dgm:pt>
    <dgm:pt modelId="{9632486C-B89B-4A89-90E7-B0EEA2F2F278}" type="sibTrans" cxnId="{1799DC06-84A4-4E17-BC47-7954BE4C322A}">
      <dgm:prSet/>
      <dgm:spPr/>
      <dgm:t>
        <a:bodyPr/>
        <a:lstStyle/>
        <a:p>
          <a:endParaRPr lang="it-IT"/>
        </a:p>
      </dgm:t>
    </dgm:pt>
    <dgm:pt modelId="{7260AFF5-8A4E-4A64-9A2E-E2BEA1A9DD77}">
      <dgm:prSet/>
      <dgm:spPr/>
      <dgm:t>
        <a:bodyPr/>
        <a:lstStyle/>
        <a:p>
          <a:r>
            <a:rPr lang="it-IT" b="0" i="0"/>
            <a:t>NorESM2-MM </a:t>
          </a:r>
          <a:endParaRPr lang="it-IT"/>
        </a:p>
      </dgm:t>
    </dgm:pt>
    <dgm:pt modelId="{238015FA-E267-461D-BFDA-9080BAA3DC4B}" type="parTrans" cxnId="{4E0BB714-19C7-40E1-B66B-09A74B7789E2}">
      <dgm:prSet/>
      <dgm:spPr/>
      <dgm:t>
        <a:bodyPr/>
        <a:lstStyle/>
        <a:p>
          <a:endParaRPr lang="it-IT"/>
        </a:p>
      </dgm:t>
    </dgm:pt>
    <dgm:pt modelId="{280D732F-3026-4314-A6B1-07C6B6C954CB}" type="sibTrans" cxnId="{4E0BB714-19C7-40E1-B66B-09A74B7789E2}">
      <dgm:prSet/>
      <dgm:spPr/>
      <dgm:t>
        <a:bodyPr/>
        <a:lstStyle/>
        <a:p>
          <a:endParaRPr lang="it-IT"/>
        </a:p>
      </dgm:t>
    </dgm:pt>
    <dgm:pt modelId="{EC4CE274-7460-4C0E-B77D-DDADF124E50D}">
      <dgm:prSet/>
      <dgm:spPr/>
      <dgm:t>
        <a:bodyPr/>
        <a:lstStyle/>
        <a:p>
          <a:r>
            <a:rPr lang="it-IT" b="1" i="0"/>
            <a:t>Inglesi</a:t>
          </a:r>
          <a:endParaRPr lang="it-IT"/>
        </a:p>
      </dgm:t>
    </dgm:pt>
    <dgm:pt modelId="{A19D4BFA-050F-457C-BFE5-CBB335E2743A}" type="parTrans" cxnId="{E37E8B87-50FE-449A-BAB1-1D0937CF7ED8}">
      <dgm:prSet/>
      <dgm:spPr/>
      <dgm:t>
        <a:bodyPr/>
        <a:lstStyle/>
        <a:p>
          <a:endParaRPr lang="it-IT"/>
        </a:p>
      </dgm:t>
    </dgm:pt>
    <dgm:pt modelId="{F58B0C12-9D81-4AC6-87C7-1024C2E3ED15}" type="sibTrans" cxnId="{E37E8B87-50FE-449A-BAB1-1D0937CF7ED8}">
      <dgm:prSet/>
      <dgm:spPr/>
      <dgm:t>
        <a:bodyPr/>
        <a:lstStyle/>
        <a:p>
          <a:endParaRPr lang="it-IT"/>
        </a:p>
      </dgm:t>
    </dgm:pt>
    <dgm:pt modelId="{58AB03F0-E316-4606-8FBA-69A2584032AB}">
      <dgm:prSet/>
      <dgm:spPr/>
      <dgm:t>
        <a:bodyPr/>
        <a:lstStyle/>
        <a:p>
          <a:r>
            <a:rPr lang="it-IT" b="0" i="0"/>
            <a:t>HadGEM3-GC31-LL </a:t>
          </a:r>
          <a:endParaRPr lang="it-IT"/>
        </a:p>
      </dgm:t>
    </dgm:pt>
    <dgm:pt modelId="{7B4E845C-7FB0-4721-9103-9DD1A2E4C1D4}" type="parTrans" cxnId="{79A62362-F765-4078-828B-C3C72F9832E4}">
      <dgm:prSet/>
      <dgm:spPr/>
      <dgm:t>
        <a:bodyPr/>
        <a:lstStyle/>
        <a:p>
          <a:endParaRPr lang="it-IT"/>
        </a:p>
      </dgm:t>
    </dgm:pt>
    <dgm:pt modelId="{B0C58AA5-5726-4EB1-BEEC-5EED300B88CE}" type="sibTrans" cxnId="{79A62362-F765-4078-828B-C3C72F9832E4}">
      <dgm:prSet/>
      <dgm:spPr/>
      <dgm:t>
        <a:bodyPr/>
        <a:lstStyle/>
        <a:p>
          <a:endParaRPr lang="it-IT"/>
        </a:p>
      </dgm:t>
    </dgm:pt>
    <dgm:pt modelId="{EC81A5D6-894F-44FF-AD15-8A4133605C42}">
      <dgm:prSet/>
      <dgm:spPr/>
      <dgm:t>
        <a:bodyPr/>
        <a:lstStyle/>
        <a:p>
          <a:r>
            <a:rPr lang="it-IT" b="0" i="0"/>
            <a:t>HadGEM3-GC31-MM </a:t>
          </a:r>
          <a:endParaRPr lang="it-IT"/>
        </a:p>
      </dgm:t>
    </dgm:pt>
    <dgm:pt modelId="{B9F7BE2B-968C-4934-9BEB-640957F3D369}" type="parTrans" cxnId="{DECB55E2-6929-49A3-AB6F-D8B57D86ECCD}">
      <dgm:prSet/>
      <dgm:spPr/>
      <dgm:t>
        <a:bodyPr/>
        <a:lstStyle/>
        <a:p>
          <a:endParaRPr lang="it-IT"/>
        </a:p>
      </dgm:t>
    </dgm:pt>
    <dgm:pt modelId="{9FF11F35-F347-4543-B39F-D28130EE4834}" type="sibTrans" cxnId="{DECB55E2-6929-49A3-AB6F-D8B57D86ECCD}">
      <dgm:prSet/>
      <dgm:spPr/>
      <dgm:t>
        <a:bodyPr/>
        <a:lstStyle/>
        <a:p>
          <a:endParaRPr lang="it-IT"/>
        </a:p>
      </dgm:t>
    </dgm:pt>
    <dgm:pt modelId="{65CABF6F-E0EE-4D3D-B7CB-F5BDA77EE269}" type="pres">
      <dgm:prSet presAssocID="{D9543E28-B597-4A3A-9461-DB3978DF2EF4}" presName="layout" presStyleCnt="0">
        <dgm:presLayoutVars>
          <dgm:chMax/>
          <dgm:chPref/>
          <dgm:dir/>
          <dgm:resizeHandles/>
        </dgm:presLayoutVars>
      </dgm:prSet>
      <dgm:spPr/>
    </dgm:pt>
    <dgm:pt modelId="{458F7E0D-AC1F-442B-8721-FDDF4344D537}" type="pres">
      <dgm:prSet presAssocID="{07B63F98-510C-4CF1-A41E-02581EF26F8A}" presName="root" presStyleCnt="0">
        <dgm:presLayoutVars>
          <dgm:chMax/>
          <dgm:chPref/>
        </dgm:presLayoutVars>
      </dgm:prSet>
      <dgm:spPr/>
    </dgm:pt>
    <dgm:pt modelId="{F97F7A34-6D77-4F28-B215-1E1C25759A33}" type="pres">
      <dgm:prSet presAssocID="{07B63F98-510C-4CF1-A41E-02581EF26F8A}" presName="rootComposite" presStyleCnt="0">
        <dgm:presLayoutVars/>
      </dgm:prSet>
      <dgm:spPr/>
    </dgm:pt>
    <dgm:pt modelId="{3F1EA955-E5FE-4A44-A063-8E85F51269FC}" type="pres">
      <dgm:prSet presAssocID="{07B63F98-510C-4CF1-A41E-02581EF26F8A}" presName="ParentAccent" presStyleLbl="alignNode1" presStyleIdx="0" presStyleCnt="6"/>
      <dgm:spPr/>
    </dgm:pt>
    <dgm:pt modelId="{9B350E3B-79C2-421C-9CAF-15413475019C}" type="pres">
      <dgm:prSet presAssocID="{07B63F98-510C-4CF1-A41E-02581EF26F8A}" presName="ParentSmallAccent" presStyleLbl="fgAcc1" presStyleIdx="0" presStyleCnt="6"/>
      <dgm:spPr/>
    </dgm:pt>
    <dgm:pt modelId="{9FE357A9-0DB3-4E63-8847-E8A7108F1077}" type="pres">
      <dgm:prSet presAssocID="{07B63F98-510C-4CF1-A41E-02581EF26F8A}" presName="Parent" presStyleLbl="revTx" presStyleIdx="0" presStyleCnt="19">
        <dgm:presLayoutVars>
          <dgm:chMax/>
          <dgm:chPref val="4"/>
          <dgm:bulletEnabled val="1"/>
        </dgm:presLayoutVars>
      </dgm:prSet>
      <dgm:spPr/>
    </dgm:pt>
    <dgm:pt modelId="{F316A210-F008-418D-8EF0-5B91DDE0219A}" type="pres">
      <dgm:prSet presAssocID="{07B63F98-510C-4CF1-A41E-02581EF26F8A}" presName="childShape" presStyleCnt="0">
        <dgm:presLayoutVars>
          <dgm:chMax val="0"/>
          <dgm:chPref val="0"/>
        </dgm:presLayoutVars>
      </dgm:prSet>
      <dgm:spPr/>
    </dgm:pt>
    <dgm:pt modelId="{CF14410D-E559-48D7-81DA-CD89EA2ADC29}" type="pres">
      <dgm:prSet presAssocID="{4AF69225-0B32-433F-9AC5-B185E9CB0B71}" presName="childComposite" presStyleCnt="0">
        <dgm:presLayoutVars>
          <dgm:chMax val="0"/>
          <dgm:chPref val="0"/>
        </dgm:presLayoutVars>
      </dgm:prSet>
      <dgm:spPr/>
    </dgm:pt>
    <dgm:pt modelId="{E24028E9-1012-4369-900B-292688CE5ED0}" type="pres">
      <dgm:prSet presAssocID="{4AF69225-0B32-433F-9AC5-B185E9CB0B71}" presName="ChildAccent" presStyleLbl="solidFgAcc1" presStyleIdx="0" presStyleCnt="13"/>
      <dgm:spPr/>
    </dgm:pt>
    <dgm:pt modelId="{5A7FE801-A65F-42CA-B11E-FC49AD1727F2}" type="pres">
      <dgm:prSet presAssocID="{4AF69225-0B32-433F-9AC5-B185E9CB0B71}" presName="Child" presStyleLbl="revTx" presStyleIdx="1" presStyleCnt="19">
        <dgm:presLayoutVars>
          <dgm:chMax val="0"/>
          <dgm:chPref val="0"/>
          <dgm:bulletEnabled val="1"/>
        </dgm:presLayoutVars>
      </dgm:prSet>
      <dgm:spPr/>
    </dgm:pt>
    <dgm:pt modelId="{202AFC8E-81FE-40AD-AFD6-62F08EAC2E52}" type="pres">
      <dgm:prSet presAssocID="{4E0FDB71-0D7F-4355-BBFF-904F73DA6A32}" presName="childComposite" presStyleCnt="0">
        <dgm:presLayoutVars>
          <dgm:chMax val="0"/>
          <dgm:chPref val="0"/>
        </dgm:presLayoutVars>
      </dgm:prSet>
      <dgm:spPr/>
    </dgm:pt>
    <dgm:pt modelId="{202D87E0-1FB6-4FAE-8A5C-A2A5256DD925}" type="pres">
      <dgm:prSet presAssocID="{4E0FDB71-0D7F-4355-BBFF-904F73DA6A32}" presName="ChildAccent" presStyleLbl="solidFgAcc1" presStyleIdx="1" presStyleCnt="13"/>
      <dgm:spPr/>
    </dgm:pt>
    <dgm:pt modelId="{36BF5F1E-FAF5-4AB4-90E0-EA905F43D189}" type="pres">
      <dgm:prSet presAssocID="{4E0FDB71-0D7F-4355-BBFF-904F73DA6A32}" presName="Child" presStyleLbl="revTx" presStyleIdx="2" presStyleCnt="19">
        <dgm:presLayoutVars>
          <dgm:chMax val="0"/>
          <dgm:chPref val="0"/>
          <dgm:bulletEnabled val="1"/>
        </dgm:presLayoutVars>
      </dgm:prSet>
      <dgm:spPr/>
    </dgm:pt>
    <dgm:pt modelId="{730FFEFD-35D7-441A-963F-8B52A9BFF7B6}" type="pres">
      <dgm:prSet presAssocID="{8C188B6F-F105-4FA9-A380-C5EC6A0C9761}" presName="childComposite" presStyleCnt="0">
        <dgm:presLayoutVars>
          <dgm:chMax val="0"/>
          <dgm:chPref val="0"/>
        </dgm:presLayoutVars>
      </dgm:prSet>
      <dgm:spPr/>
    </dgm:pt>
    <dgm:pt modelId="{CE87B522-68D7-44EB-968C-C2FCDA283131}" type="pres">
      <dgm:prSet presAssocID="{8C188B6F-F105-4FA9-A380-C5EC6A0C9761}" presName="ChildAccent" presStyleLbl="solidFgAcc1" presStyleIdx="2" presStyleCnt="13"/>
      <dgm:spPr/>
    </dgm:pt>
    <dgm:pt modelId="{083008CA-312D-4A01-8B29-EBD10EA7AD5C}" type="pres">
      <dgm:prSet presAssocID="{8C188B6F-F105-4FA9-A380-C5EC6A0C9761}" presName="Child" presStyleLbl="revTx" presStyleIdx="3" presStyleCnt="19">
        <dgm:presLayoutVars>
          <dgm:chMax val="0"/>
          <dgm:chPref val="0"/>
          <dgm:bulletEnabled val="1"/>
        </dgm:presLayoutVars>
      </dgm:prSet>
      <dgm:spPr/>
    </dgm:pt>
    <dgm:pt modelId="{35A7211D-A9BD-4034-97D2-5BC9FE0E8548}" type="pres">
      <dgm:prSet presAssocID="{0533FBC1-1CD7-4C48-941F-8CDF04E9D3F7}" presName="childComposite" presStyleCnt="0">
        <dgm:presLayoutVars>
          <dgm:chMax val="0"/>
          <dgm:chPref val="0"/>
        </dgm:presLayoutVars>
      </dgm:prSet>
      <dgm:spPr/>
    </dgm:pt>
    <dgm:pt modelId="{3D25C366-724E-49A5-8BAB-F01724C8DB0A}" type="pres">
      <dgm:prSet presAssocID="{0533FBC1-1CD7-4C48-941F-8CDF04E9D3F7}" presName="ChildAccent" presStyleLbl="solidFgAcc1" presStyleIdx="3" presStyleCnt="13"/>
      <dgm:spPr/>
    </dgm:pt>
    <dgm:pt modelId="{ECD325D5-84F5-40A4-B084-4BAB8E16D7C9}" type="pres">
      <dgm:prSet presAssocID="{0533FBC1-1CD7-4C48-941F-8CDF04E9D3F7}" presName="Child" presStyleLbl="revTx" presStyleIdx="4" presStyleCnt="19">
        <dgm:presLayoutVars>
          <dgm:chMax val="0"/>
          <dgm:chPref val="0"/>
          <dgm:bulletEnabled val="1"/>
        </dgm:presLayoutVars>
      </dgm:prSet>
      <dgm:spPr/>
    </dgm:pt>
    <dgm:pt modelId="{4A002138-E469-44A5-9487-CA07CD25C049}" type="pres">
      <dgm:prSet presAssocID="{4E4585E0-F68C-446D-B0FE-F9731BE59324}" presName="childComposite" presStyleCnt="0">
        <dgm:presLayoutVars>
          <dgm:chMax val="0"/>
          <dgm:chPref val="0"/>
        </dgm:presLayoutVars>
      </dgm:prSet>
      <dgm:spPr/>
    </dgm:pt>
    <dgm:pt modelId="{8F182F11-D08F-44F4-A31E-51D077DE0FEB}" type="pres">
      <dgm:prSet presAssocID="{4E4585E0-F68C-446D-B0FE-F9731BE59324}" presName="ChildAccent" presStyleLbl="solidFgAcc1" presStyleIdx="4" presStyleCnt="13"/>
      <dgm:spPr/>
    </dgm:pt>
    <dgm:pt modelId="{8CCDBE9B-375E-4EF0-A464-15CFA8843230}" type="pres">
      <dgm:prSet presAssocID="{4E4585E0-F68C-446D-B0FE-F9731BE59324}" presName="Child" presStyleLbl="revTx" presStyleIdx="5" presStyleCnt="19">
        <dgm:presLayoutVars>
          <dgm:chMax val="0"/>
          <dgm:chPref val="0"/>
          <dgm:bulletEnabled val="1"/>
        </dgm:presLayoutVars>
      </dgm:prSet>
      <dgm:spPr/>
    </dgm:pt>
    <dgm:pt modelId="{79D99531-8CC5-4B19-9520-493D7CBCFF1C}" type="pres">
      <dgm:prSet presAssocID="{2C70B7AE-135B-43BA-BE6A-9B7E6D75CA9B}" presName="root" presStyleCnt="0">
        <dgm:presLayoutVars>
          <dgm:chMax/>
          <dgm:chPref/>
        </dgm:presLayoutVars>
      </dgm:prSet>
      <dgm:spPr/>
    </dgm:pt>
    <dgm:pt modelId="{117689F8-3943-41CA-83DC-B42B471F4A23}" type="pres">
      <dgm:prSet presAssocID="{2C70B7AE-135B-43BA-BE6A-9B7E6D75CA9B}" presName="rootComposite" presStyleCnt="0">
        <dgm:presLayoutVars/>
      </dgm:prSet>
      <dgm:spPr/>
    </dgm:pt>
    <dgm:pt modelId="{0CA3EEB1-E824-4B40-A3BA-203F97CFAD41}" type="pres">
      <dgm:prSet presAssocID="{2C70B7AE-135B-43BA-BE6A-9B7E6D75CA9B}" presName="ParentAccent" presStyleLbl="alignNode1" presStyleIdx="1" presStyleCnt="6"/>
      <dgm:spPr/>
    </dgm:pt>
    <dgm:pt modelId="{48F163A1-9271-408A-A9A3-15225EF459CD}" type="pres">
      <dgm:prSet presAssocID="{2C70B7AE-135B-43BA-BE6A-9B7E6D75CA9B}" presName="ParentSmallAccent" presStyleLbl="fgAcc1" presStyleIdx="1" presStyleCnt="6"/>
      <dgm:spPr/>
    </dgm:pt>
    <dgm:pt modelId="{23081B5B-E131-448A-AFD3-C12D0A73921D}" type="pres">
      <dgm:prSet presAssocID="{2C70B7AE-135B-43BA-BE6A-9B7E6D75CA9B}" presName="Parent" presStyleLbl="revTx" presStyleIdx="6" presStyleCnt="19">
        <dgm:presLayoutVars>
          <dgm:chMax/>
          <dgm:chPref val="4"/>
          <dgm:bulletEnabled val="1"/>
        </dgm:presLayoutVars>
      </dgm:prSet>
      <dgm:spPr/>
    </dgm:pt>
    <dgm:pt modelId="{A7692758-E69E-48C4-9062-3FAE7CAEB5AC}" type="pres">
      <dgm:prSet presAssocID="{2C70B7AE-135B-43BA-BE6A-9B7E6D75CA9B}" presName="childShape" presStyleCnt="0">
        <dgm:presLayoutVars>
          <dgm:chMax val="0"/>
          <dgm:chPref val="0"/>
        </dgm:presLayoutVars>
      </dgm:prSet>
      <dgm:spPr/>
    </dgm:pt>
    <dgm:pt modelId="{9E8D30A9-4F86-432E-B9D2-68E1FCDEB23D}" type="pres">
      <dgm:prSet presAssocID="{5B5B51CD-B04C-432C-A30C-1042C50CA196}" presName="childComposite" presStyleCnt="0">
        <dgm:presLayoutVars>
          <dgm:chMax val="0"/>
          <dgm:chPref val="0"/>
        </dgm:presLayoutVars>
      </dgm:prSet>
      <dgm:spPr/>
    </dgm:pt>
    <dgm:pt modelId="{CC936DBE-E23E-4564-86AD-BB7768F8A22B}" type="pres">
      <dgm:prSet presAssocID="{5B5B51CD-B04C-432C-A30C-1042C50CA196}" presName="ChildAccent" presStyleLbl="solidFgAcc1" presStyleIdx="5" presStyleCnt="13"/>
      <dgm:spPr/>
    </dgm:pt>
    <dgm:pt modelId="{4B3463AD-2A95-493F-85E4-950F19936662}" type="pres">
      <dgm:prSet presAssocID="{5B5B51CD-B04C-432C-A30C-1042C50CA196}" presName="Child" presStyleLbl="revTx" presStyleIdx="7" presStyleCnt="19">
        <dgm:presLayoutVars>
          <dgm:chMax val="0"/>
          <dgm:chPref val="0"/>
          <dgm:bulletEnabled val="1"/>
        </dgm:presLayoutVars>
      </dgm:prSet>
      <dgm:spPr/>
    </dgm:pt>
    <dgm:pt modelId="{DB38BFD1-915C-4A7D-80BA-2F0E6B68EEDA}" type="pres">
      <dgm:prSet presAssocID="{82C246E3-F3C7-452E-BB76-C4C49973F087}" presName="childComposite" presStyleCnt="0">
        <dgm:presLayoutVars>
          <dgm:chMax val="0"/>
          <dgm:chPref val="0"/>
        </dgm:presLayoutVars>
      </dgm:prSet>
      <dgm:spPr/>
    </dgm:pt>
    <dgm:pt modelId="{2C64CDF8-912C-447A-96F1-8672FD16025F}" type="pres">
      <dgm:prSet presAssocID="{82C246E3-F3C7-452E-BB76-C4C49973F087}" presName="ChildAccent" presStyleLbl="solidFgAcc1" presStyleIdx="6" presStyleCnt="13"/>
      <dgm:spPr/>
    </dgm:pt>
    <dgm:pt modelId="{B6FFD152-D6FC-440B-B930-EF8FAF71B1C8}" type="pres">
      <dgm:prSet presAssocID="{82C246E3-F3C7-452E-BB76-C4C49973F087}" presName="Child" presStyleLbl="revTx" presStyleIdx="8" presStyleCnt="19">
        <dgm:presLayoutVars>
          <dgm:chMax val="0"/>
          <dgm:chPref val="0"/>
          <dgm:bulletEnabled val="1"/>
        </dgm:presLayoutVars>
      </dgm:prSet>
      <dgm:spPr/>
    </dgm:pt>
    <dgm:pt modelId="{5D126E67-7811-4246-A17C-AB12056FED33}" type="pres">
      <dgm:prSet presAssocID="{4548B723-FE9F-4FA7-95CD-B13ABC17BCA1}" presName="childComposite" presStyleCnt="0">
        <dgm:presLayoutVars>
          <dgm:chMax val="0"/>
          <dgm:chPref val="0"/>
        </dgm:presLayoutVars>
      </dgm:prSet>
      <dgm:spPr/>
    </dgm:pt>
    <dgm:pt modelId="{44862DE5-3E67-4395-929A-739A2DFE6FA2}" type="pres">
      <dgm:prSet presAssocID="{4548B723-FE9F-4FA7-95CD-B13ABC17BCA1}" presName="ChildAccent" presStyleLbl="solidFgAcc1" presStyleIdx="7" presStyleCnt="13"/>
      <dgm:spPr/>
    </dgm:pt>
    <dgm:pt modelId="{75F01404-6046-4B83-ABEF-6910CF22716D}" type="pres">
      <dgm:prSet presAssocID="{4548B723-FE9F-4FA7-95CD-B13ABC17BCA1}" presName="Child" presStyleLbl="revTx" presStyleIdx="9" presStyleCnt="19">
        <dgm:presLayoutVars>
          <dgm:chMax val="0"/>
          <dgm:chPref val="0"/>
          <dgm:bulletEnabled val="1"/>
        </dgm:presLayoutVars>
      </dgm:prSet>
      <dgm:spPr/>
    </dgm:pt>
    <dgm:pt modelId="{1993FBF0-313A-421B-845A-254D7F17EB04}" type="pres">
      <dgm:prSet presAssocID="{A8DC2230-CD8D-4A23-AE36-AECD44B77A5E}" presName="root" presStyleCnt="0">
        <dgm:presLayoutVars>
          <dgm:chMax/>
          <dgm:chPref/>
        </dgm:presLayoutVars>
      </dgm:prSet>
      <dgm:spPr/>
    </dgm:pt>
    <dgm:pt modelId="{A5AFAEA0-3176-45D9-A178-D197CE3FA032}" type="pres">
      <dgm:prSet presAssocID="{A8DC2230-CD8D-4A23-AE36-AECD44B77A5E}" presName="rootComposite" presStyleCnt="0">
        <dgm:presLayoutVars/>
      </dgm:prSet>
      <dgm:spPr/>
    </dgm:pt>
    <dgm:pt modelId="{98ECF6CB-6CE1-46E2-B61D-A39374D056FB}" type="pres">
      <dgm:prSet presAssocID="{A8DC2230-CD8D-4A23-AE36-AECD44B77A5E}" presName="ParentAccent" presStyleLbl="alignNode1" presStyleIdx="2" presStyleCnt="6"/>
      <dgm:spPr/>
    </dgm:pt>
    <dgm:pt modelId="{7FC6C50F-1925-4D77-8AE1-1827584766C0}" type="pres">
      <dgm:prSet presAssocID="{A8DC2230-CD8D-4A23-AE36-AECD44B77A5E}" presName="ParentSmallAccent" presStyleLbl="fgAcc1" presStyleIdx="2" presStyleCnt="6"/>
      <dgm:spPr/>
    </dgm:pt>
    <dgm:pt modelId="{B9A247FC-8276-4BE8-8CB5-D8FD32FD0557}" type="pres">
      <dgm:prSet presAssocID="{A8DC2230-CD8D-4A23-AE36-AECD44B77A5E}" presName="Parent" presStyleLbl="revTx" presStyleIdx="10" presStyleCnt="19">
        <dgm:presLayoutVars>
          <dgm:chMax/>
          <dgm:chPref val="4"/>
          <dgm:bulletEnabled val="1"/>
        </dgm:presLayoutVars>
      </dgm:prSet>
      <dgm:spPr/>
    </dgm:pt>
    <dgm:pt modelId="{59D1A9A7-8579-4E78-A8E2-E733776956E7}" type="pres">
      <dgm:prSet presAssocID="{A8DC2230-CD8D-4A23-AE36-AECD44B77A5E}" presName="childShape" presStyleCnt="0">
        <dgm:presLayoutVars>
          <dgm:chMax val="0"/>
          <dgm:chPref val="0"/>
        </dgm:presLayoutVars>
      </dgm:prSet>
      <dgm:spPr/>
    </dgm:pt>
    <dgm:pt modelId="{4A0C00FB-F9DE-4042-A029-9851C802E9E4}" type="pres">
      <dgm:prSet presAssocID="{19AFC581-3D52-4255-AE82-C82F3355351C}" presName="childComposite" presStyleCnt="0">
        <dgm:presLayoutVars>
          <dgm:chMax val="0"/>
          <dgm:chPref val="0"/>
        </dgm:presLayoutVars>
      </dgm:prSet>
      <dgm:spPr/>
    </dgm:pt>
    <dgm:pt modelId="{AF153B7D-F48B-45B8-BDC2-20C724E05394}" type="pres">
      <dgm:prSet presAssocID="{19AFC581-3D52-4255-AE82-C82F3355351C}" presName="ChildAccent" presStyleLbl="solidFgAcc1" presStyleIdx="8" presStyleCnt="13"/>
      <dgm:spPr/>
    </dgm:pt>
    <dgm:pt modelId="{230DFABC-B0DC-4F0A-97E6-FC710A55CCD2}" type="pres">
      <dgm:prSet presAssocID="{19AFC581-3D52-4255-AE82-C82F3355351C}" presName="Child" presStyleLbl="revTx" presStyleIdx="11" presStyleCnt="19">
        <dgm:presLayoutVars>
          <dgm:chMax val="0"/>
          <dgm:chPref val="0"/>
          <dgm:bulletEnabled val="1"/>
        </dgm:presLayoutVars>
      </dgm:prSet>
      <dgm:spPr/>
    </dgm:pt>
    <dgm:pt modelId="{6F32A4B5-950E-401B-BEE6-2987FD69D554}" type="pres">
      <dgm:prSet presAssocID="{B111E097-514A-4D02-92F0-A6C64E49DFD3}" presName="root" presStyleCnt="0">
        <dgm:presLayoutVars>
          <dgm:chMax/>
          <dgm:chPref/>
        </dgm:presLayoutVars>
      </dgm:prSet>
      <dgm:spPr/>
    </dgm:pt>
    <dgm:pt modelId="{B9248448-654A-4CE9-86E3-9EDA9C7D8B2B}" type="pres">
      <dgm:prSet presAssocID="{B111E097-514A-4D02-92F0-A6C64E49DFD3}" presName="rootComposite" presStyleCnt="0">
        <dgm:presLayoutVars/>
      </dgm:prSet>
      <dgm:spPr/>
    </dgm:pt>
    <dgm:pt modelId="{9913B44B-0F38-4DE5-879B-DD34C38BB133}" type="pres">
      <dgm:prSet presAssocID="{B111E097-514A-4D02-92F0-A6C64E49DFD3}" presName="ParentAccent" presStyleLbl="alignNode1" presStyleIdx="3" presStyleCnt="6"/>
      <dgm:spPr/>
    </dgm:pt>
    <dgm:pt modelId="{60F27257-2A96-4262-ABCB-075F881A7EC2}" type="pres">
      <dgm:prSet presAssocID="{B111E097-514A-4D02-92F0-A6C64E49DFD3}" presName="ParentSmallAccent" presStyleLbl="fgAcc1" presStyleIdx="3" presStyleCnt="6"/>
      <dgm:spPr/>
    </dgm:pt>
    <dgm:pt modelId="{04681150-32F4-4F3F-9C61-23F53A3C98D1}" type="pres">
      <dgm:prSet presAssocID="{B111E097-514A-4D02-92F0-A6C64E49DFD3}" presName="Parent" presStyleLbl="revTx" presStyleIdx="12" presStyleCnt="19">
        <dgm:presLayoutVars>
          <dgm:chMax/>
          <dgm:chPref val="4"/>
          <dgm:bulletEnabled val="1"/>
        </dgm:presLayoutVars>
      </dgm:prSet>
      <dgm:spPr/>
    </dgm:pt>
    <dgm:pt modelId="{3E91A3F9-CD1B-4F66-9E1A-1015CE57E88A}" type="pres">
      <dgm:prSet presAssocID="{B111E097-514A-4D02-92F0-A6C64E49DFD3}" presName="childShape" presStyleCnt="0">
        <dgm:presLayoutVars>
          <dgm:chMax val="0"/>
          <dgm:chPref val="0"/>
        </dgm:presLayoutVars>
      </dgm:prSet>
      <dgm:spPr/>
    </dgm:pt>
    <dgm:pt modelId="{02EC76AA-2BF2-4491-AAE7-1493ABD0BB15}" type="pres">
      <dgm:prSet presAssocID="{06FDF13F-2391-45C7-8D4F-26B53A5B77CF}" presName="childComposite" presStyleCnt="0">
        <dgm:presLayoutVars>
          <dgm:chMax val="0"/>
          <dgm:chPref val="0"/>
        </dgm:presLayoutVars>
      </dgm:prSet>
      <dgm:spPr/>
    </dgm:pt>
    <dgm:pt modelId="{A4F1106D-4F3F-4819-AC55-CFB9F52173B0}" type="pres">
      <dgm:prSet presAssocID="{06FDF13F-2391-45C7-8D4F-26B53A5B77CF}" presName="ChildAccent" presStyleLbl="solidFgAcc1" presStyleIdx="9" presStyleCnt="13"/>
      <dgm:spPr/>
    </dgm:pt>
    <dgm:pt modelId="{7B9EAEE9-E5D5-47E8-A177-1FEBEE08980C}" type="pres">
      <dgm:prSet presAssocID="{06FDF13F-2391-45C7-8D4F-26B53A5B77CF}" presName="Child" presStyleLbl="revTx" presStyleIdx="13" presStyleCnt="19">
        <dgm:presLayoutVars>
          <dgm:chMax val="0"/>
          <dgm:chPref val="0"/>
          <dgm:bulletEnabled val="1"/>
        </dgm:presLayoutVars>
      </dgm:prSet>
      <dgm:spPr/>
    </dgm:pt>
    <dgm:pt modelId="{BC258E78-B63A-47B6-919E-468E8781EB20}" type="pres">
      <dgm:prSet presAssocID="{32DAE3F1-357F-49DB-B877-57CE45622524}" presName="root" presStyleCnt="0">
        <dgm:presLayoutVars>
          <dgm:chMax/>
          <dgm:chPref/>
        </dgm:presLayoutVars>
      </dgm:prSet>
      <dgm:spPr/>
    </dgm:pt>
    <dgm:pt modelId="{5B8E0548-4D19-4CCE-ADAF-EBEAB3DF8B23}" type="pres">
      <dgm:prSet presAssocID="{32DAE3F1-357F-49DB-B877-57CE45622524}" presName="rootComposite" presStyleCnt="0">
        <dgm:presLayoutVars/>
      </dgm:prSet>
      <dgm:spPr/>
    </dgm:pt>
    <dgm:pt modelId="{BE66DCCA-49DB-4675-839E-F4F018660F21}" type="pres">
      <dgm:prSet presAssocID="{32DAE3F1-357F-49DB-B877-57CE45622524}" presName="ParentAccent" presStyleLbl="alignNode1" presStyleIdx="4" presStyleCnt="6"/>
      <dgm:spPr/>
    </dgm:pt>
    <dgm:pt modelId="{2C6C1E1B-6D54-45D9-BEDD-CB587D976315}" type="pres">
      <dgm:prSet presAssocID="{32DAE3F1-357F-49DB-B877-57CE45622524}" presName="ParentSmallAccent" presStyleLbl="fgAcc1" presStyleIdx="4" presStyleCnt="6"/>
      <dgm:spPr/>
    </dgm:pt>
    <dgm:pt modelId="{2643D184-F54C-49D7-98E0-5BF37BCF463A}" type="pres">
      <dgm:prSet presAssocID="{32DAE3F1-357F-49DB-B877-57CE45622524}" presName="Parent" presStyleLbl="revTx" presStyleIdx="14" presStyleCnt="19">
        <dgm:presLayoutVars>
          <dgm:chMax/>
          <dgm:chPref val="4"/>
          <dgm:bulletEnabled val="1"/>
        </dgm:presLayoutVars>
      </dgm:prSet>
      <dgm:spPr/>
    </dgm:pt>
    <dgm:pt modelId="{E054FC94-78F0-4B3A-ADD7-7E5ACFB8517D}" type="pres">
      <dgm:prSet presAssocID="{32DAE3F1-357F-49DB-B877-57CE45622524}" presName="childShape" presStyleCnt="0">
        <dgm:presLayoutVars>
          <dgm:chMax val="0"/>
          <dgm:chPref val="0"/>
        </dgm:presLayoutVars>
      </dgm:prSet>
      <dgm:spPr/>
    </dgm:pt>
    <dgm:pt modelId="{27F3C6D5-5B41-43DD-8607-1E76EDD790F6}" type="pres">
      <dgm:prSet presAssocID="{7260AFF5-8A4E-4A64-9A2E-E2BEA1A9DD77}" presName="childComposite" presStyleCnt="0">
        <dgm:presLayoutVars>
          <dgm:chMax val="0"/>
          <dgm:chPref val="0"/>
        </dgm:presLayoutVars>
      </dgm:prSet>
      <dgm:spPr/>
    </dgm:pt>
    <dgm:pt modelId="{18E4ACC9-9051-4E8A-A74A-4CD41A4880B6}" type="pres">
      <dgm:prSet presAssocID="{7260AFF5-8A4E-4A64-9A2E-E2BEA1A9DD77}" presName="ChildAccent" presStyleLbl="solidFgAcc1" presStyleIdx="10" presStyleCnt="13"/>
      <dgm:spPr/>
    </dgm:pt>
    <dgm:pt modelId="{14F2EC38-1971-461D-AD2C-F0B30BC22FF6}" type="pres">
      <dgm:prSet presAssocID="{7260AFF5-8A4E-4A64-9A2E-E2BEA1A9DD77}" presName="Child" presStyleLbl="revTx" presStyleIdx="15" presStyleCnt="19">
        <dgm:presLayoutVars>
          <dgm:chMax val="0"/>
          <dgm:chPref val="0"/>
          <dgm:bulletEnabled val="1"/>
        </dgm:presLayoutVars>
      </dgm:prSet>
      <dgm:spPr/>
    </dgm:pt>
    <dgm:pt modelId="{73999EEE-ECAE-4354-9A65-4A482555DD17}" type="pres">
      <dgm:prSet presAssocID="{EC4CE274-7460-4C0E-B77D-DDADF124E50D}" presName="root" presStyleCnt="0">
        <dgm:presLayoutVars>
          <dgm:chMax/>
          <dgm:chPref/>
        </dgm:presLayoutVars>
      </dgm:prSet>
      <dgm:spPr/>
    </dgm:pt>
    <dgm:pt modelId="{4DE44FD0-5613-4678-BE15-216D7B58C93F}" type="pres">
      <dgm:prSet presAssocID="{EC4CE274-7460-4C0E-B77D-DDADF124E50D}" presName="rootComposite" presStyleCnt="0">
        <dgm:presLayoutVars/>
      </dgm:prSet>
      <dgm:spPr/>
    </dgm:pt>
    <dgm:pt modelId="{49EAD751-9B21-49B7-9374-DE0AA3C978D9}" type="pres">
      <dgm:prSet presAssocID="{EC4CE274-7460-4C0E-B77D-DDADF124E50D}" presName="ParentAccent" presStyleLbl="alignNode1" presStyleIdx="5" presStyleCnt="6"/>
      <dgm:spPr/>
    </dgm:pt>
    <dgm:pt modelId="{3E3D81C9-7253-4FE6-BCFC-F2688A467D35}" type="pres">
      <dgm:prSet presAssocID="{EC4CE274-7460-4C0E-B77D-DDADF124E50D}" presName="ParentSmallAccent" presStyleLbl="fgAcc1" presStyleIdx="5" presStyleCnt="6"/>
      <dgm:spPr/>
    </dgm:pt>
    <dgm:pt modelId="{CF9FE8D1-5744-41D0-81AA-EE9A65BE5E8C}" type="pres">
      <dgm:prSet presAssocID="{EC4CE274-7460-4C0E-B77D-DDADF124E50D}" presName="Parent" presStyleLbl="revTx" presStyleIdx="16" presStyleCnt="19">
        <dgm:presLayoutVars>
          <dgm:chMax/>
          <dgm:chPref val="4"/>
          <dgm:bulletEnabled val="1"/>
        </dgm:presLayoutVars>
      </dgm:prSet>
      <dgm:spPr/>
    </dgm:pt>
    <dgm:pt modelId="{7F5F2068-5F51-4497-9F8D-62106F2D0E6A}" type="pres">
      <dgm:prSet presAssocID="{EC4CE274-7460-4C0E-B77D-DDADF124E50D}" presName="childShape" presStyleCnt="0">
        <dgm:presLayoutVars>
          <dgm:chMax val="0"/>
          <dgm:chPref val="0"/>
        </dgm:presLayoutVars>
      </dgm:prSet>
      <dgm:spPr/>
    </dgm:pt>
    <dgm:pt modelId="{936A432C-5CBE-46B4-A7E7-432AFECB3FC1}" type="pres">
      <dgm:prSet presAssocID="{58AB03F0-E316-4606-8FBA-69A2584032AB}" presName="childComposite" presStyleCnt="0">
        <dgm:presLayoutVars>
          <dgm:chMax val="0"/>
          <dgm:chPref val="0"/>
        </dgm:presLayoutVars>
      </dgm:prSet>
      <dgm:spPr/>
    </dgm:pt>
    <dgm:pt modelId="{A47F5E3D-3CE5-4F77-9F69-E50285B8CA87}" type="pres">
      <dgm:prSet presAssocID="{58AB03F0-E316-4606-8FBA-69A2584032AB}" presName="ChildAccent" presStyleLbl="solidFgAcc1" presStyleIdx="11" presStyleCnt="13"/>
      <dgm:spPr/>
    </dgm:pt>
    <dgm:pt modelId="{D125BA4D-5E6C-4348-BC85-3384B6AB2889}" type="pres">
      <dgm:prSet presAssocID="{58AB03F0-E316-4606-8FBA-69A2584032AB}" presName="Child" presStyleLbl="revTx" presStyleIdx="17" presStyleCnt="19">
        <dgm:presLayoutVars>
          <dgm:chMax val="0"/>
          <dgm:chPref val="0"/>
          <dgm:bulletEnabled val="1"/>
        </dgm:presLayoutVars>
      </dgm:prSet>
      <dgm:spPr/>
    </dgm:pt>
    <dgm:pt modelId="{BD4DEF3F-C81E-43CF-899E-7CD557C1FD1E}" type="pres">
      <dgm:prSet presAssocID="{EC81A5D6-894F-44FF-AD15-8A4133605C42}" presName="childComposite" presStyleCnt="0">
        <dgm:presLayoutVars>
          <dgm:chMax val="0"/>
          <dgm:chPref val="0"/>
        </dgm:presLayoutVars>
      </dgm:prSet>
      <dgm:spPr/>
    </dgm:pt>
    <dgm:pt modelId="{1E035980-05CB-45A4-A51B-370BB11C06FD}" type="pres">
      <dgm:prSet presAssocID="{EC81A5D6-894F-44FF-AD15-8A4133605C42}" presName="ChildAccent" presStyleLbl="solidFgAcc1" presStyleIdx="12" presStyleCnt="13"/>
      <dgm:spPr/>
    </dgm:pt>
    <dgm:pt modelId="{5B715695-02E3-4AED-99F5-8C8C32E069A5}" type="pres">
      <dgm:prSet presAssocID="{EC81A5D6-894F-44FF-AD15-8A4133605C42}" presName="Child" presStyleLbl="revTx" presStyleIdx="18" presStyleCnt="19">
        <dgm:presLayoutVars>
          <dgm:chMax val="0"/>
          <dgm:chPref val="0"/>
          <dgm:bulletEnabled val="1"/>
        </dgm:presLayoutVars>
      </dgm:prSet>
      <dgm:spPr/>
    </dgm:pt>
  </dgm:ptLst>
  <dgm:cxnLst>
    <dgm:cxn modelId="{1799DC06-84A4-4E17-BC47-7954BE4C322A}" srcId="{D9543E28-B597-4A3A-9461-DB3978DF2EF4}" destId="{32DAE3F1-357F-49DB-B877-57CE45622524}" srcOrd="4" destOrd="0" parTransId="{DA442EFA-2DEB-4B97-BD12-1C30B55380E9}" sibTransId="{9632486C-B89B-4A89-90E7-B0EEA2F2F278}"/>
    <dgm:cxn modelId="{92DFDF07-9AD7-495D-A016-92AB5BA89B18}" type="presOf" srcId="{0533FBC1-1CD7-4C48-941F-8CDF04E9D3F7}" destId="{ECD325D5-84F5-40A4-B084-4BAB8E16D7C9}" srcOrd="0" destOrd="0" presId="urn:microsoft.com/office/officeart/2008/layout/SquareAccentList"/>
    <dgm:cxn modelId="{14C59C0E-04F3-454B-AD13-3C2749E0CCFB}" type="presOf" srcId="{32DAE3F1-357F-49DB-B877-57CE45622524}" destId="{2643D184-F54C-49D7-98E0-5BF37BCF463A}" srcOrd="0" destOrd="0" presId="urn:microsoft.com/office/officeart/2008/layout/SquareAccentList"/>
    <dgm:cxn modelId="{21CF9014-8620-430B-A253-A6C5FCB7653B}" srcId="{2C70B7AE-135B-43BA-BE6A-9B7E6D75CA9B}" destId="{82C246E3-F3C7-452E-BB76-C4C49973F087}" srcOrd="1" destOrd="0" parTransId="{51ACF83C-B780-4EF2-86C7-E00E2E88AF66}" sibTransId="{E96EC3D9-9C11-499F-9DB4-2E843EF0F66E}"/>
    <dgm:cxn modelId="{4E0BB714-19C7-40E1-B66B-09A74B7789E2}" srcId="{32DAE3F1-357F-49DB-B877-57CE45622524}" destId="{7260AFF5-8A4E-4A64-9A2E-E2BEA1A9DD77}" srcOrd="0" destOrd="0" parTransId="{238015FA-E267-461D-BFDA-9080BAA3DC4B}" sibTransId="{280D732F-3026-4314-A6B1-07C6B6C954CB}"/>
    <dgm:cxn modelId="{A411E32C-1C3D-4771-9EBA-C7399700FD47}" type="presOf" srcId="{06FDF13F-2391-45C7-8D4F-26B53A5B77CF}" destId="{7B9EAEE9-E5D5-47E8-A177-1FEBEE08980C}" srcOrd="0" destOrd="0" presId="urn:microsoft.com/office/officeart/2008/layout/SquareAccentList"/>
    <dgm:cxn modelId="{700B5F35-532A-465F-A993-993EF3637468}" srcId="{D9543E28-B597-4A3A-9461-DB3978DF2EF4}" destId="{2C70B7AE-135B-43BA-BE6A-9B7E6D75CA9B}" srcOrd="1" destOrd="0" parTransId="{EFB4658D-5015-4BBF-8EF2-A45B097B95FD}" sibTransId="{37D171C6-B45D-41F1-B7AC-A386D3EF370A}"/>
    <dgm:cxn modelId="{A7F3DB35-3F6E-40D9-887A-6F6AD718CD0B}" type="presOf" srcId="{4E0FDB71-0D7F-4355-BBFF-904F73DA6A32}" destId="{36BF5F1E-FAF5-4AB4-90E0-EA905F43D189}" srcOrd="0" destOrd="0" presId="urn:microsoft.com/office/officeart/2008/layout/SquareAccentList"/>
    <dgm:cxn modelId="{28928C37-2B9A-4581-995B-5FEB492AD746}" type="presOf" srcId="{07B63F98-510C-4CF1-A41E-02581EF26F8A}" destId="{9FE357A9-0DB3-4E63-8847-E8A7108F1077}" srcOrd="0" destOrd="0" presId="urn:microsoft.com/office/officeart/2008/layout/SquareAccentList"/>
    <dgm:cxn modelId="{A11A2C40-BCF9-4EB5-961B-3AEB03CBDA24}" srcId="{07B63F98-510C-4CF1-A41E-02581EF26F8A}" destId="{4E4585E0-F68C-446D-B0FE-F9731BE59324}" srcOrd="4" destOrd="0" parTransId="{3CF05EEF-FB91-4A66-BC69-160571FA5AAF}" sibTransId="{41FAE045-E2E8-460A-9C3E-7A8994AADDDE}"/>
    <dgm:cxn modelId="{37C3E440-6F8E-49CE-8D2A-0E5B3E8BB5D3}" type="presOf" srcId="{EC81A5D6-894F-44FF-AD15-8A4133605C42}" destId="{5B715695-02E3-4AED-99F5-8C8C32E069A5}" srcOrd="0" destOrd="0" presId="urn:microsoft.com/office/officeart/2008/layout/SquareAccentList"/>
    <dgm:cxn modelId="{BC65A05C-A436-435C-B7F7-E994A5F2243D}" type="presOf" srcId="{4548B723-FE9F-4FA7-95CD-B13ABC17BCA1}" destId="{75F01404-6046-4B83-ABEF-6910CF22716D}" srcOrd="0" destOrd="0" presId="urn:microsoft.com/office/officeart/2008/layout/SquareAccentList"/>
    <dgm:cxn modelId="{B4807260-845D-4D7B-B088-646D66901989}" srcId="{B111E097-514A-4D02-92F0-A6C64E49DFD3}" destId="{06FDF13F-2391-45C7-8D4F-26B53A5B77CF}" srcOrd="0" destOrd="0" parTransId="{BD50214D-231B-4CEB-8893-897421803DE3}" sibTransId="{0E3A5D27-2E4D-4D9F-8D87-A867ABFAE16A}"/>
    <dgm:cxn modelId="{CB41AA61-F68F-4049-9E15-90003072005E}" type="presOf" srcId="{4E4585E0-F68C-446D-B0FE-F9731BE59324}" destId="{8CCDBE9B-375E-4EF0-A464-15CFA8843230}" srcOrd="0" destOrd="0" presId="urn:microsoft.com/office/officeart/2008/layout/SquareAccentList"/>
    <dgm:cxn modelId="{79A62362-F765-4078-828B-C3C72F9832E4}" srcId="{EC4CE274-7460-4C0E-B77D-DDADF124E50D}" destId="{58AB03F0-E316-4606-8FBA-69A2584032AB}" srcOrd="0" destOrd="0" parTransId="{7B4E845C-7FB0-4721-9103-9DD1A2E4C1D4}" sibTransId="{B0C58AA5-5726-4EB1-BEEC-5EED300B88CE}"/>
    <dgm:cxn modelId="{B6C19D68-1522-43F0-A08D-EC11830A3397}" srcId="{07B63F98-510C-4CF1-A41E-02581EF26F8A}" destId="{8C188B6F-F105-4FA9-A380-C5EC6A0C9761}" srcOrd="2" destOrd="0" parTransId="{5E23E5F5-8DDD-4B9E-BE29-66D4C0A9B250}" sibTransId="{BC43E44D-60CF-497A-BDFE-C1E398386A1D}"/>
    <dgm:cxn modelId="{94A48370-22BE-4C61-ACDC-297F925C2EF5}" type="presOf" srcId="{7260AFF5-8A4E-4A64-9A2E-E2BEA1A9DD77}" destId="{14F2EC38-1971-461D-AD2C-F0B30BC22FF6}" srcOrd="0" destOrd="0" presId="urn:microsoft.com/office/officeart/2008/layout/SquareAccentList"/>
    <dgm:cxn modelId="{9E942273-F413-4AC5-B87D-7DCEB8653C6A}" type="presOf" srcId="{D9543E28-B597-4A3A-9461-DB3978DF2EF4}" destId="{65CABF6F-E0EE-4D3D-B7CB-F5BDA77EE269}" srcOrd="0" destOrd="0" presId="urn:microsoft.com/office/officeart/2008/layout/SquareAccentList"/>
    <dgm:cxn modelId="{4D518359-5801-4011-8D1B-CDCE3F318680}" type="presOf" srcId="{2C70B7AE-135B-43BA-BE6A-9B7E6D75CA9B}" destId="{23081B5B-E131-448A-AFD3-C12D0A73921D}" srcOrd="0" destOrd="0" presId="urn:microsoft.com/office/officeart/2008/layout/SquareAccentList"/>
    <dgm:cxn modelId="{E37E8B87-50FE-449A-BAB1-1D0937CF7ED8}" srcId="{D9543E28-B597-4A3A-9461-DB3978DF2EF4}" destId="{EC4CE274-7460-4C0E-B77D-DDADF124E50D}" srcOrd="5" destOrd="0" parTransId="{A19D4BFA-050F-457C-BFE5-CBB335E2743A}" sibTransId="{F58B0C12-9D81-4AC6-87C7-1024C2E3ED15}"/>
    <dgm:cxn modelId="{2ECEF08B-0651-4AB5-89BC-A4E89554D284}" srcId="{07B63F98-510C-4CF1-A41E-02581EF26F8A}" destId="{0533FBC1-1CD7-4C48-941F-8CDF04E9D3F7}" srcOrd="3" destOrd="0" parTransId="{97B86109-B10E-42EE-8BB8-6859B40266F6}" sibTransId="{53E4495A-E35D-4951-94EE-5B3288862A32}"/>
    <dgm:cxn modelId="{688DB096-6E58-4AE4-B098-CDB4B727DAF7}" type="presOf" srcId="{4AF69225-0B32-433F-9AC5-B185E9CB0B71}" destId="{5A7FE801-A65F-42CA-B11E-FC49AD1727F2}" srcOrd="0" destOrd="0" presId="urn:microsoft.com/office/officeart/2008/layout/SquareAccentList"/>
    <dgm:cxn modelId="{A522869B-5549-4AA9-994D-0B9931157E98}" srcId="{D9543E28-B597-4A3A-9461-DB3978DF2EF4}" destId="{07B63F98-510C-4CF1-A41E-02581EF26F8A}" srcOrd="0" destOrd="0" parTransId="{4CA2AE33-EE21-44A4-AE31-A70E6EA949B8}" sibTransId="{95ED306E-8C23-4547-B442-0E91FE83CE38}"/>
    <dgm:cxn modelId="{5B00FA9B-DCCE-48FD-9F4C-9BFAC46C7539}" srcId="{07B63F98-510C-4CF1-A41E-02581EF26F8A}" destId="{4AF69225-0B32-433F-9AC5-B185E9CB0B71}" srcOrd="0" destOrd="0" parTransId="{565500F4-E9C9-4072-ABFA-8D6FD6EF09EB}" sibTransId="{F062EDCA-527A-481F-9FCB-BAE108C32B9F}"/>
    <dgm:cxn modelId="{C86E77AE-3F74-4A9A-978F-6A875EEA42D5}" srcId="{A8DC2230-CD8D-4A23-AE36-AECD44B77A5E}" destId="{19AFC581-3D52-4255-AE82-C82F3355351C}" srcOrd="0" destOrd="0" parTransId="{5CAB1ADE-3240-446F-8504-CC407AA80427}" sibTransId="{5219F50A-40DC-40FC-AE12-350B79C438CE}"/>
    <dgm:cxn modelId="{D32593BB-AB15-4335-AE5E-917716D78E8A}" type="presOf" srcId="{A8DC2230-CD8D-4A23-AE36-AECD44B77A5E}" destId="{B9A247FC-8276-4BE8-8CB5-D8FD32FD0557}" srcOrd="0" destOrd="0" presId="urn:microsoft.com/office/officeart/2008/layout/SquareAccentList"/>
    <dgm:cxn modelId="{CBD5B2C1-6A90-4517-A103-E0AB94EEE582}" type="presOf" srcId="{B111E097-514A-4D02-92F0-A6C64E49DFD3}" destId="{04681150-32F4-4F3F-9C61-23F53A3C98D1}" srcOrd="0" destOrd="0" presId="urn:microsoft.com/office/officeart/2008/layout/SquareAccentList"/>
    <dgm:cxn modelId="{9DEE0CC3-1604-497E-B32E-075980F16DFB}" type="presOf" srcId="{EC4CE274-7460-4C0E-B77D-DDADF124E50D}" destId="{CF9FE8D1-5744-41D0-81AA-EE9A65BE5E8C}" srcOrd="0" destOrd="0" presId="urn:microsoft.com/office/officeart/2008/layout/SquareAccentList"/>
    <dgm:cxn modelId="{FC1A2AC4-4F82-4F91-9479-B3BFBBB3E04C}" srcId="{07B63F98-510C-4CF1-A41E-02581EF26F8A}" destId="{4E0FDB71-0D7F-4355-BBFF-904F73DA6A32}" srcOrd="1" destOrd="0" parTransId="{B362E60D-44FF-4C81-A339-7274FB3937A6}" sibTransId="{834985EC-A725-4588-9C69-B850F0667D19}"/>
    <dgm:cxn modelId="{6FBF5CC6-2BDC-43F9-A72B-CD37C894B4D8}" type="presOf" srcId="{58AB03F0-E316-4606-8FBA-69A2584032AB}" destId="{D125BA4D-5E6C-4348-BC85-3384B6AB2889}" srcOrd="0" destOrd="0" presId="urn:microsoft.com/office/officeart/2008/layout/SquareAccentList"/>
    <dgm:cxn modelId="{A56110C7-0D14-4B1D-B702-20BBE3C917B8}" srcId="{2C70B7AE-135B-43BA-BE6A-9B7E6D75CA9B}" destId="{4548B723-FE9F-4FA7-95CD-B13ABC17BCA1}" srcOrd="2" destOrd="0" parTransId="{05DB04EA-B247-447B-947C-6F5CF9BFBEC8}" sibTransId="{4630A073-A5E5-455E-9113-A9251C32A407}"/>
    <dgm:cxn modelId="{B2D366CE-2E6D-458B-8706-77ED2E8BFED9}" srcId="{D9543E28-B597-4A3A-9461-DB3978DF2EF4}" destId="{A8DC2230-CD8D-4A23-AE36-AECD44B77A5E}" srcOrd="2" destOrd="0" parTransId="{E06E47BF-1711-4CA2-BECA-36F4510F8915}" sibTransId="{4AD6E941-AB5E-497F-8AA0-5E70010D9157}"/>
    <dgm:cxn modelId="{BA5EEAD3-55C6-48FB-9F4A-2D94F007A5DF}" srcId="{2C70B7AE-135B-43BA-BE6A-9B7E6D75CA9B}" destId="{5B5B51CD-B04C-432C-A30C-1042C50CA196}" srcOrd="0" destOrd="0" parTransId="{E56D5564-53E3-41BB-AF94-259F03EA9F14}" sibTransId="{DAADA4E2-BDC6-470A-AE48-C225B3AB8CA7}"/>
    <dgm:cxn modelId="{6A9613E1-EF5E-469B-9386-ED347BC1353A}" type="presOf" srcId="{82C246E3-F3C7-452E-BB76-C4C49973F087}" destId="{B6FFD152-D6FC-440B-B930-EF8FAF71B1C8}" srcOrd="0" destOrd="0" presId="urn:microsoft.com/office/officeart/2008/layout/SquareAccentList"/>
    <dgm:cxn modelId="{DECB55E2-6929-49A3-AB6F-D8B57D86ECCD}" srcId="{EC4CE274-7460-4C0E-B77D-DDADF124E50D}" destId="{EC81A5D6-894F-44FF-AD15-8A4133605C42}" srcOrd="1" destOrd="0" parTransId="{B9F7BE2B-968C-4934-9BEB-640957F3D369}" sibTransId="{9FF11F35-F347-4543-B39F-D28130EE4834}"/>
    <dgm:cxn modelId="{11D6BEE4-1497-4ECE-AAAF-C912CA069CFA}" type="presOf" srcId="{19AFC581-3D52-4255-AE82-C82F3355351C}" destId="{230DFABC-B0DC-4F0A-97E6-FC710A55CCD2}" srcOrd="0" destOrd="0" presId="urn:microsoft.com/office/officeart/2008/layout/SquareAccentList"/>
    <dgm:cxn modelId="{D2CF2FE7-DF9A-426F-A5B4-22101122FE41}" type="presOf" srcId="{5B5B51CD-B04C-432C-A30C-1042C50CA196}" destId="{4B3463AD-2A95-493F-85E4-950F19936662}" srcOrd="0" destOrd="0" presId="urn:microsoft.com/office/officeart/2008/layout/SquareAccentList"/>
    <dgm:cxn modelId="{CACAA7EB-F2A3-417A-B42E-0871C1D69BDA}" type="presOf" srcId="{8C188B6F-F105-4FA9-A380-C5EC6A0C9761}" destId="{083008CA-312D-4A01-8B29-EBD10EA7AD5C}" srcOrd="0" destOrd="0" presId="urn:microsoft.com/office/officeart/2008/layout/SquareAccentList"/>
    <dgm:cxn modelId="{F5D060F1-544C-4AF3-A146-B7B8136E0D41}" srcId="{D9543E28-B597-4A3A-9461-DB3978DF2EF4}" destId="{B111E097-514A-4D02-92F0-A6C64E49DFD3}" srcOrd="3" destOrd="0" parTransId="{F0FE8DA1-7706-4BC4-A9B6-7D0CF07EDE5F}" sibTransId="{3A3E4AB0-C45E-47BC-A93A-67E96E6889C2}"/>
    <dgm:cxn modelId="{17CC4D7D-7567-478F-A6A0-1FF531AD50DD}" type="presParOf" srcId="{65CABF6F-E0EE-4D3D-B7CB-F5BDA77EE269}" destId="{458F7E0D-AC1F-442B-8721-FDDF4344D537}" srcOrd="0" destOrd="0" presId="urn:microsoft.com/office/officeart/2008/layout/SquareAccentList"/>
    <dgm:cxn modelId="{4D8D5828-9A9B-4385-B539-390C52A9F586}" type="presParOf" srcId="{458F7E0D-AC1F-442B-8721-FDDF4344D537}" destId="{F97F7A34-6D77-4F28-B215-1E1C25759A33}" srcOrd="0" destOrd="0" presId="urn:microsoft.com/office/officeart/2008/layout/SquareAccentList"/>
    <dgm:cxn modelId="{82B4D65C-57CB-4BBF-BAD3-E81A3998D6E0}" type="presParOf" srcId="{F97F7A34-6D77-4F28-B215-1E1C25759A33}" destId="{3F1EA955-E5FE-4A44-A063-8E85F51269FC}" srcOrd="0" destOrd="0" presId="urn:microsoft.com/office/officeart/2008/layout/SquareAccentList"/>
    <dgm:cxn modelId="{312E8117-0340-4EA9-8BC6-6E0255FF9231}" type="presParOf" srcId="{F97F7A34-6D77-4F28-B215-1E1C25759A33}" destId="{9B350E3B-79C2-421C-9CAF-15413475019C}" srcOrd="1" destOrd="0" presId="urn:microsoft.com/office/officeart/2008/layout/SquareAccentList"/>
    <dgm:cxn modelId="{09F245C7-06C0-4CF3-9BED-54708F1354AF}" type="presParOf" srcId="{F97F7A34-6D77-4F28-B215-1E1C25759A33}" destId="{9FE357A9-0DB3-4E63-8847-E8A7108F1077}" srcOrd="2" destOrd="0" presId="urn:microsoft.com/office/officeart/2008/layout/SquareAccentList"/>
    <dgm:cxn modelId="{A0C6289C-5479-45C4-BCE2-EEFA1E18AA21}" type="presParOf" srcId="{458F7E0D-AC1F-442B-8721-FDDF4344D537}" destId="{F316A210-F008-418D-8EF0-5B91DDE0219A}" srcOrd="1" destOrd="0" presId="urn:microsoft.com/office/officeart/2008/layout/SquareAccentList"/>
    <dgm:cxn modelId="{04282F3B-A4C3-40C5-990D-30E51EA0BCA4}" type="presParOf" srcId="{F316A210-F008-418D-8EF0-5B91DDE0219A}" destId="{CF14410D-E559-48D7-81DA-CD89EA2ADC29}" srcOrd="0" destOrd="0" presId="urn:microsoft.com/office/officeart/2008/layout/SquareAccentList"/>
    <dgm:cxn modelId="{FCEE907E-8415-4CA3-BBC1-52BB20221C20}" type="presParOf" srcId="{CF14410D-E559-48D7-81DA-CD89EA2ADC29}" destId="{E24028E9-1012-4369-900B-292688CE5ED0}" srcOrd="0" destOrd="0" presId="urn:microsoft.com/office/officeart/2008/layout/SquareAccentList"/>
    <dgm:cxn modelId="{8A89C030-88F6-423B-AF30-80627E96F597}" type="presParOf" srcId="{CF14410D-E559-48D7-81DA-CD89EA2ADC29}" destId="{5A7FE801-A65F-42CA-B11E-FC49AD1727F2}" srcOrd="1" destOrd="0" presId="urn:microsoft.com/office/officeart/2008/layout/SquareAccentList"/>
    <dgm:cxn modelId="{6D8A9B11-C584-47B9-9FAE-14329912497D}" type="presParOf" srcId="{F316A210-F008-418D-8EF0-5B91DDE0219A}" destId="{202AFC8E-81FE-40AD-AFD6-62F08EAC2E52}" srcOrd="1" destOrd="0" presId="urn:microsoft.com/office/officeart/2008/layout/SquareAccentList"/>
    <dgm:cxn modelId="{835FB844-A229-4CCD-9FC1-DADA4990A978}" type="presParOf" srcId="{202AFC8E-81FE-40AD-AFD6-62F08EAC2E52}" destId="{202D87E0-1FB6-4FAE-8A5C-A2A5256DD925}" srcOrd="0" destOrd="0" presId="urn:microsoft.com/office/officeart/2008/layout/SquareAccentList"/>
    <dgm:cxn modelId="{0EF7164C-C4E3-41AD-9169-5F4EDCD50055}" type="presParOf" srcId="{202AFC8E-81FE-40AD-AFD6-62F08EAC2E52}" destId="{36BF5F1E-FAF5-4AB4-90E0-EA905F43D189}" srcOrd="1" destOrd="0" presId="urn:microsoft.com/office/officeart/2008/layout/SquareAccentList"/>
    <dgm:cxn modelId="{1E881129-EE37-431B-A641-573C97E78F6B}" type="presParOf" srcId="{F316A210-F008-418D-8EF0-5B91DDE0219A}" destId="{730FFEFD-35D7-441A-963F-8B52A9BFF7B6}" srcOrd="2" destOrd="0" presId="urn:microsoft.com/office/officeart/2008/layout/SquareAccentList"/>
    <dgm:cxn modelId="{7495505B-E24F-490D-B470-9AEE4055618C}" type="presParOf" srcId="{730FFEFD-35D7-441A-963F-8B52A9BFF7B6}" destId="{CE87B522-68D7-44EB-968C-C2FCDA283131}" srcOrd="0" destOrd="0" presId="urn:microsoft.com/office/officeart/2008/layout/SquareAccentList"/>
    <dgm:cxn modelId="{59F7DA86-EABA-4C6E-8338-CC9097BC2F36}" type="presParOf" srcId="{730FFEFD-35D7-441A-963F-8B52A9BFF7B6}" destId="{083008CA-312D-4A01-8B29-EBD10EA7AD5C}" srcOrd="1" destOrd="0" presId="urn:microsoft.com/office/officeart/2008/layout/SquareAccentList"/>
    <dgm:cxn modelId="{60D0A668-51B8-4CE1-94A6-29649CCC484E}" type="presParOf" srcId="{F316A210-F008-418D-8EF0-5B91DDE0219A}" destId="{35A7211D-A9BD-4034-97D2-5BC9FE0E8548}" srcOrd="3" destOrd="0" presId="urn:microsoft.com/office/officeart/2008/layout/SquareAccentList"/>
    <dgm:cxn modelId="{70FA9A25-003B-4E30-9B63-2A2FEFB92C99}" type="presParOf" srcId="{35A7211D-A9BD-4034-97D2-5BC9FE0E8548}" destId="{3D25C366-724E-49A5-8BAB-F01724C8DB0A}" srcOrd="0" destOrd="0" presId="urn:microsoft.com/office/officeart/2008/layout/SquareAccentList"/>
    <dgm:cxn modelId="{BE3C77C5-EB0C-4434-A07F-6618055C4075}" type="presParOf" srcId="{35A7211D-A9BD-4034-97D2-5BC9FE0E8548}" destId="{ECD325D5-84F5-40A4-B084-4BAB8E16D7C9}" srcOrd="1" destOrd="0" presId="urn:microsoft.com/office/officeart/2008/layout/SquareAccentList"/>
    <dgm:cxn modelId="{EC21FC0E-6B99-4046-9F70-6DBB5BBD4EFF}" type="presParOf" srcId="{F316A210-F008-418D-8EF0-5B91DDE0219A}" destId="{4A002138-E469-44A5-9487-CA07CD25C049}" srcOrd="4" destOrd="0" presId="urn:microsoft.com/office/officeart/2008/layout/SquareAccentList"/>
    <dgm:cxn modelId="{0BAECBA7-8409-47A2-87D7-CA6E8B533796}" type="presParOf" srcId="{4A002138-E469-44A5-9487-CA07CD25C049}" destId="{8F182F11-D08F-44F4-A31E-51D077DE0FEB}" srcOrd="0" destOrd="0" presId="urn:microsoft.com/office/officeart/2008/layout/SquareAccentList"/>
    <dgm:cxn modelId="{8ACDF5F9-139B-4C2F-8F19-434CF81C3AC6}" type="presParOf" srcId="{4A002138-E469-44A5-9487-CA07CD25C049}" destId="{8CCDBE9B-375E-4EF0-A464-15CFA8843230}" srcOrd="1" destOrd="0" presId="urn:microsoft.com/office/officeart/2008/layout/SquareAccentList"/>
    <dgm:cxn modelId="{0BC05D55-85F3-48F6-8F5E-6DD75B24F0BE}" type="presParOf" srcId="{65CABF6F-E0EE-4D3D-B7CB-F5BDA77EE269}" destId="{79D99531-8CC5-4B19-9520-493D7CBCFF1C}" srcOrd="1" destOrd="0" presId="urn:microsoft.com/office/officeart/2008/layout/SquareAccentList"/>
    <dgm:cxn modelId="{A4223E9C-B1D2-4AE0-BDCE-5EBC02960F20}" type="presParOf" srcId="{79D99531-8CC5-4B19-9520-493D7CBCFF1C}" destId="{117689F8-3943-41CA-83DC-B42B471F4A23}" srcOrd="0" destOrd="0" presId="urn:microsoft.com/office/officeart/2008/layout/SquareAccentList"/>
    <dgm:cxn modelId="{2A862A36-4FE9-41CE-8D07-3EAC5C2B115C}" type="presParOf" srcId="{117689F8-3943-41CA-83DC-B42B471F4A23}" destId="{0CA3EEB1-E824-4B40-A3BA-203F97CFAD41}" srcOrd="0" destOrd="0" presId="urn:microsoft.com/office/officeart/2008/layout/SquareAccentList"/>
    <dgm:cxn modelId="{C0B9BC74-176F-4821-BA90-B80571787970}" type="presParOf" srcId="{117689F8-3943-41CA-83DC-B42B471F4A23}" destId="{48F163A1-9271-408A-A9A3-15225EF459CD}" srcOrd="1" destOrd="0" presId="urn:microsoft.com/office/officeart/2008/layout/SquareAccentList"/>
    <dgm:cxn modelId="{96BEB5AA-69A2-4320-8D86-4981B99429CE}" type="presParOf" srcId="{117689F8-3943-41CA-83DC-B42B471F4A23}" destId="{23081B5B-E131-448A-AFD3-C12D0A73921D}" srcOrd="2" destOrd="0" presId="urn:microsoft.com/office/officeart/2008/layout/SquareAccentList"/>
    <dgm:cxn modelId="{699F5CAA-444C-4E98-AC26-191D0A5CBC5B}" type="presParOf" srcId="{79D99531-8CC5-4B19-9520-493D7CBCFF1C}" destId="{A7692758-E69E-48C4-9062-3FAE7CAEB5AC}" srcOrd="1" destOrd="0" presId="urn:microsoft.com/office/officeart/2008/layout/SquareAccentList"/>
    <dgm:cxn modelId="{71C72C57-9905-447E-81E0-E8433285F14D}" type="presParOf" srcId="{A7692758-E69E-48C4-9062-3FAE7CAEB5AC}" destId="{9E8D30A9-4F86-432E-B9D2-68E1FCDEB23D}" srcOrd="0" destOrd="0" presId="urn:microsoft.com/office/officeart/2008/layout/SquareAccentList"/>
    <dgm:cxn modelId="{38DA06EC-6A89-4BC2-893F-7DDA4D8C34A4}" type="presParOf" srcId="{9E8D30A9-4F86-432E-B9D2-68E1FCDEB23D}" destId="{CC936DBE-E23E-4564-86AD-BB7768F8A22B}" srcOrd="0" destOrd="0" presId="urn:microsoft.com/office/officeart/2008/layout/SquareAccentList"/>
    <dgm:cxn modelId="{2144C0E9-D569-4174-B299-8E36F8DA4135}" type="presParOf" srcId="{9E8D30A9-4F86-432E-B9D2-68E1FCDEB23D}" destId="{4B3463AD-2A95-493F-85E4-950F19936662}" srcOrd="1" destOrd="0" presId="urn:microsoft.com/office/officeart/2008/layout/SquareAccentList"/>
    <dgm:cxn modelId="{C0F8A703-1555-4C5F-8A3A-9FBA2BCA5DA4}" type="presParOf" srcId="{A7692758-E69E-48C4-9062-3FAE7CAEB5AC}" destId="{DB38BFD1-915C-4A7D-80BA-2F0E6B68EEDA}" srcOrd="1" destOrd="0" presId="urn:microsoft.com/office/officeart/2008/layout/SquareAccentList"/>
    <dgm:cxn modelId="{A1596775-B7D4-4365-AF47-274129C6C9A7}" type="presParOf" srcId="{DB38BFD1-915C-4A7D-80BA-2F0E6B68EEDA}" destId="{2C64CDF8-912C-447A-96F1-8672FD16025F}" srcOrd="0" destOrd="0" presId="urn:microsoft.com/office/officeart/2008/layout/SquareAccentList"/>
    <dgm:cxn modelId="{A5297066-6766-457F-9B09-BB03255B09A9}" type="presParOf" srcId="{DB38BFD1-915C-4A7D-80BA-2F0E6B68EEDA}" destId="{B6FFD152-D6FC-440B-B930-EF8FAF71B1C8}" srcOrd="1" destOrd="0" presId="urn:microsoft.com/office/officeart/2008/layout/SquareAccentList"/>
    <dgm:cxn modelId="{7B9B7E7A-2EB7-4220-9EDA-2E15BA58E455}" type="presParOf" srcId="{A7692758-E69E-48C4-9062-3FAE7CAEB5AC}" destId="{5D126E67-7811-4246-A17C-AB12056FED33}" srcOrd="2" destOrd="0" presId="urn:microsoft.com/office/officeart/2008/layout/SquareAccentList"/>
    <dgm:cxn modelId="{B6936352-1F62-4659-9EBD-09D8949B6BFB}" type="presParOf" srcId="{5D126E67-7811-4246-A17C-AB12056FED33}" destId="{44862DE5-3E67-4395-929A-739A2DFE6FA2}" srcOrd="0" destOrd="0" presId="urn:microsoft.com/office/officeart/2008/layout/SquareAccentList"/>
    <dgm:cxn modelId="{E031A996-7CC0-4C06-9392-71084A765AC5}" type="presParOf" srcId="{5D126E67-7811-4246-A17C-AB12056FED33}" destId="{75F01404-6046-4B83-ABEF-6910CF22716D}" srcOrd="1" destOrd="0" presId="urn:microsoft.com/office/officeart/2008/layout/SquareAccentList"/>
    <dgm:cxn modelId="{C19261CA-B7BC-40E7-8A5D-D98850CC9165}" type="presParOf" srcId="{65CABF6F-E0EE-4D3D-B7CB-F5BDA77EE269}" destId="{1993FBF0-313A-421B-845A-254D7F17EB04}" srcOrd="2" destOrd="0" presId="urn:microsoft.com/office/officeart/2008/layout/SquareAccentList"/>
    <dgm:cxn modelId="{129701E9-26C7-4A17-BDD1-26A93246FBA3}" type="presParOf" srcId="{1993FBF0-313A-421B-845A-254D7F17EB04}" destId="{A5AFAEA0-3176-45D9-A178-D197CE3FA032}" srcOrd="0" destOrd="0" presId="urn:microsoft.com/office/officeart/2008/layout/SquareAccentList"/>
    <dgm:cxn modelId="{1570471E-20AF-4071-B6B5-B20F2B94493B}" type="presParOf" srcId="{A5AFAEA0-3176-45D9-A178-D197CE3FA032}" destId="{98ECF6CB-6CE1-46E2-B61D-A39374D056FB}" srcOrd="0" destOrd="0" presId="urn:microsoft.com/office/officeart/2008/layout/SquareAccentList"/>
    <dgm:cxn modelId="{C6263198-DDF1-4216-8952-349B5B6DC4CB}" type="presParOf" srcId="{A5AFAEA0-3176-45D9-A178-D197CE3FA032}" destId="{7FC6C50F-1925-4D77-8AE1-1827584766C0}" srcOrd="1" destOrd="0" presId="urn:microsoft.com/office/officeart/2008/layout/SquareAccentList"/>
    <dgm:cxn modelId="{76D657DF-1415-47DF-A644-CF43B2851AFC}" type="presParOf" srcId="{A5AFAEA0-3176-45D9-A178-D197CE3FA032}" destId="{B9A247FC-8276-4BE8-8CB5-D8FD32FD0557}" srcOrd="2" destOrd="0" presId="urn:microsoft.com/office/officeart/2008/layout/SquareAccentList"/>
    <dgm:cxn modelId="{905074CA-5DC8-416C-989A-04BD6DA28DA7}" type="presParOf" srcId="{1993FBF0-313A-421B-845A-254D7F17EB04}" destId="{59D1A9A7-8579-4E78-A8E2-E733776956E7}" srcOrd="1" destOrd="0" presId="urn:microsoft.com/office/officeart/2008/layout/SquareAccentList"/>
    <dgm:cxn modelId="{5A30F347-1308-4C90-8093-CAB1304ACC5C}" type="presParOf" srcId="{59D1A9A7-8579-4E78-A8E2-E733776956E7}" destId="{4A0C00FB-F9DE-4042-A029-9851C802E9E4}" srcOrd="0" destOrd="0" presId="urn:microsoft.com/office/officeart/2008/layout/SquareAccentList"/>
    <dgm:cxn modelId="{DA63D8E4-7655-44B1-A04B-577474D1DF44}" type="presParOf" srcId="{4A0C00FB-F9DE-4042-A029-9851C802E9E4}" destId="{AF153B7D-F48B-45B8-BDC2-20C724E05394}" srcOrd="0" destOrd="0" presId="urn:microsoft.com/office/officeart/2008/layout/SquareAccentList"/>
    <dgm:cxn modelId="{785595AA-B307-45A8-84F1-6B33FF03EEC0}" type="presParOf" srcId="{4A0C00FB-F9DE-4042-A029-9851C802E9E4}" destId="{230DFABC-B0DC-4F0A-97E6-FC710A55CCD2}" srcOrd="1" destOrd="0" presId="urn:microsoft.com/office/officeart/2008/layout/SquareAccentList"/>
    <dgm:cxn modelId="{E3016C7B-BB3B-4240-B246-501571359EA7}" type="presParOf" srcId="{65CABF6F-E0EE-4D3D-B7CB-F5BDA77EE269}" destId="{6F32A4B5-950E-401B-BEE6-2987FD69D554}" srcOrd="3" destOrd="0" presId="urn:microsoft.com/office/officeart/2008/layout/SquareAccentList"/>
    <dgm:cxn modelId="{14B16DB4-08E5-496E-8B41-342C1D78B215}" type="presParOf" srcId="{6F32A4B5-950E-401B-BEE6-2987FD69D554}" destId="{B9248448-654A-4CE9-86E3-9EDA9C7D8B2B}" srcOrd="0" destOrd="0" presId="urn:microsoft.com/office/officeart/2008/layout/SquareAccentList"/>
    <dgm:cxn modelId="{8E18A85D-18DA-45CC-A9D9-14DFC5114872}" type="presParOf" srcId="{B9248448-654A-4CE9-86E3-9EDA9C7D8B2B}" destId="{9913B44B-0F38-4DE5-879B-DD34C38BB133}" srcOrd="0" destOrd="0" presId="urn:microsoft.com/office/officeart/2008/layout/SquareAccentList"/>
    <dgm:cxn modelId="{1F93DAC2-132A-4B27-80AC-CD122345D02A}" type="presParOf" srcId="{B9248448-654A-4CE9-86E3-9EDA9C7D8B2B}" destId="{60F27257-2A96-4262-ABCB-075F881A7EC2}" srcOrd="1" destOrd="0" presId="urn:microsoft.com/office/officeart/2008/layout/SquareAccentList"/>
    <dgm:cxn modelId="{6397771D-E209-42CD-9F25-D95EDD8B1946}" type="presParOf" srcId="{B9248448-654A-4CE9-86E3-9EDA9C7D8B2B}" destId="{04681150-32F4-4F3F-9C61-23F53A3C98D1}" srcOrd="2" destOrd="0" presId="urn:microsoft.com/office/officeart/2008/layout/SquareAccentList"/>
    <dgm:cxn modelId="{B4108C90-0CDB-48CF-A01F-C7B0E66E6881}" type="presParOf" srcId="{6F32A4B5-950E-401B-BEE6-2987FD69D554}" destId="{3E91A3F9-CD1B-4F66-9E1A-1015CE57E88A}" srcOrd="1" destOrd="0" presId="urn:microsoft.com/office/officeart/2008/layout/SquareAccentList"/>
    <dgm:cxn modelId="{453CA554-F431-4621-9FE7-5AC817872DDE}" type="presParOf" srcId="{3E91A3F9-CD1B-4F66-9E1A-1015CE57E88A}" destId="{02EC76AA-2BF2-4491-AAE7-1493ABD0BB15}" srcOrd="0" destOrd="0" presId="urn:microsoft.com/office/officeart/2008/layout/SquareAccentList"/>
    <dgm:cxn modelId="{2C35667D-357D-4ACF-A5CC-519735469139}" type="presParOf" srcId="{02EC76AA-2BF2-4491-AAE7-1493ABD0BB15}" destId="{A4F1106D-4F3F-4819-AC55-CFB9F52173B0}" srcOrd="0" destOrd="0" presId="urn:microsoft.com/office/officeart/2008/layout/SquareAccentList"/>
    <dgm:cxn modelId="{F75E00FA-BABD-4347-B13C-EC4E609167E1}" type="presParOf" srcId="{02EC76AA-2BF2-4491-AAE7-1493ABD0BB15}" destId="{7B9EAEE9-E5D5-47E8-A177-1FEBEE08980C}" srcOrd="1" destOrd="0" presId="urn:microsoft.com/office/officeart/2008/layout/SquareAccentList"/>
    <dgm:cxn modelId="{98BD338C-F197-4FEA-8504-988490C22865}" type="presParOf" srcId="{65CABF6F-E0EE-4D3D-B7CB-F5BDA77EE269}" destId="{BC258E78-B63A-47B6-919E-468E8781EB20}" srcOrd="4" destOrd="0" presId="urn:microsoft.com/office/officeart/2008/layout/SquareAccentList"/>
    <dgm:cxn modelId="{D2A34117-0B17-47B7-949F-50550376DC8D}" type="presParOf" srcId="{BC258E78-B63A-47B6-919E-468E8781EB20}" destId="{5B8E0548-4D19-4CCE-ADAF-EBEAB3DF8B23}" srcOrd="0" destOrd="0" presId="urn:microsoft.com/office/officeart/2008/layout/SquareAccentList"/>
    <dgm:cxn modelId="{4078353F-2D11-4349-A9C5-6D7A22457DF3}" type="presParOf" srcId="{5B8E0548-4D19-4CCE-ADAF-EBEAB3DF8B23}" destId="{BE66DCCA-49DB-4675-839E-F4F018660F21}" srcOrd="0" destOrd="0" presId="urn:microsoft.com/office/officeart/2008/layout/SquareAccentList"/>
    <dgm:cxn modelId="{AABA37F4-B5BF-4429-9748-D5149FA9989A}" type="presParOf" srcId="{5B8E0548-4D19-4CCE-ADAF-EBEAB3DF8B23}" destId="{2C6C1E1B-6D54-45D9-BEDD-CB587D976315}" srcOrd="1" destOrd="0" presId="urn:microsoft.com/office/officeart/2008/layout/SquareAccentList"/>
    <dgm:cxn modelId="{0991900F-72BA-4ED4-AA14-E160CD22F593}" type="presParOf" srcId="{5B8E0548-4D19-4CCE-ADAF-EBEAB3DF8B23}" destId="{2643D184-F54C-49D7-98E0-5BF37BCF463A}" srcOrd="2" destOrd="0" presId="urn:microsoft.com/office/officeart/2008/layout/SquareAccentList"/>
    <dgm:cxn modelId="{7EA725E4-F71C-4505-898F-582EE0A6879F}" type="presParOf" srcId="{BC258E78-B63A-47B6-919E-468E8781EB20}" destId="{E054FC94-78F0-4B3A-ADD7-7E5ACFB8517D}" srcOrd="1" destOrd="0" presId="urn:microsoft.com/office/officeart/2008/layout/SquareAccentList"/>
    <dgm:cxn modelId="{2CB11358-A3AD-4773-A342-AAF13BD27D80}" type="presParOf" srcId="{E054FC94-78F0-4B3A-ADD7-7E5ACFB8517D}" destId="{27F3C6D5-5B41-43DD-8607-1E76EDD790F6}" srcOrd="0" destOrd="0" presId="urn:microsoft.com/office/officeart/2008/layout/SquareAccentList"/>
    <dgm:cxn modelId="{FF7EA216-F753-4E07-80F8-1F8AEEB93695}" type="presParOf" srcId="{27F3C6D5-5B41-43DD-8607-1E76EDD790F6}" destId="{18E4ACC9-9051-4E8A-A74A-4CD41A4880B6}" srcOrd="0" destOrd="0" presId="urn:microsoft.com/office/officeart/2008/layout/SquareAccentList"/>
    <dgm:cxn modelId="{786E1A29-E813-4EC6-A8A5-74D41CD2FE9A}" type="presParOf" srcId="{27F3C6D5-5B41-43DD-8607-1E76EDD790F6}" destId="{14F2EC38-1971-461D-AD2C-F0B30BC22FF6}" srcOrd="1" destOrd="0" presId="urn:microsoft.com/office/officeart/2008/layout/SquareAccentList"/>
    <dgm:cxn modelId="{87F2006E-83F6-4E17-BCF2-3CC32D8F0AF2}" type="presParOf" srcId="{65CABF6F-E0EE-4D3D-B7CB-F5BDA77EE269}" destId="{73999EEE-ECAE-4354-9A65-4A482555DD17}" srcOrd="5" destOrd="0" presId="urn:microsoft.com/office/officeart/2008/layout/SquareAccentList"/>
    <dgm:cxn modelId="{87BAC3D8-9718-446F-94C5-6AC8074DB71D}" type="presParOf" srcId="{73999EEE-ECAE-4354-9A65-4A482555DD17}" destId="{4DE44FD0-5613-4678-BE15-216D7B58C93F}" srcOrd="0" destOrd="0" presId="urn:microsoft.com/office/officeart/2008/layout/SquareAccentList"/>
    <dgm:cxn modelId="{2E701CFF-BAAD-4B49-9CE6-1867DED4D2AA}" type="presParOf" srcId="{4DE44FD0-5613-4678-BE15-216D7B58C93F}" destId="{49EAD751-9B21-49B7-9374-DE0AA3C978D9}" srcOrd="0" destOrd="0" presId="urn:microsoft.com/office/officeart/2008/layout/SquareAccentList"/>
    <dgm:cxn modelId="{FBAADA39-94D9-48FA-B7ED-55DC343D233D}" type="presParOf" srcId="{4DE44FD0-5613-4678-BE15-216D7B58C93F}" destId="{3E3D81C9-7253-4FE6-BCFC-F2688A467D35}" srcOrd="1" destOrd="0" presId="urn:microsoft.com/office/officeart/2008/layout/SquareAccentList"/>
    <dgm:cxn modelId="{838D1CDD-CFFF-4663-AADD-10DB26FD0F5B}" type="presParOf" srcId="{4DE44FD0-5613-4678-BE15-216D7B58C93F}" destId="{CF9FE8D1-5744-41D0-81AA-EE9A65BE5E8C}" srcOrd="2" destOrd="0" presId="urn:microsoft.com/office/officeart/2008/layout/SquareAccentList"/>
    <dgm:cxn modelId="{54DA0F0A-6EE1-4E82-9D39-E223F36B502F}" type="presParOf" srcId="{73999EEE-ECAE-4354-9A65-4A482555DD17}" destId="{7F5F2068-5F51-4497-9F8D-62106F2D0E6A}" srcOrd="1" destOrd="0" presId="urn:microsoft.com/office/officeart/2008/layout/SquareAccentList"/>
    <dgm:cxn modelId="{3582DD5A-D2BF-4741-AA2A-8267DD0BA04F}" type="presParOf" srcId="{7F5F2068-5F51-4497-9F8D-62106F2D0E6A}" destId="{936A432C-5CBE-46B4-A7E7-432AFECB3FC1}" srcOrd="0" destOrd="0" presId="urn:microsoft.com/office/officeart/2008/layout/SquareAccentList"/>
    <dgm:cxn modelId="{F988D599-CA9D-4563-8EF7-82CDCA9513B7}" type="presParOf" srcId="{936A432C-5CBE-46B4-A7E7-432AFECB3FC1}" destId="{A47F5E3D-3CE5-4F77-9F69-E50285B8CA87}" srcOrd="0" destOrd="0" presId="urn:microsoft.com/office/officeart/2008/layout/SquareAccentList"/>
    <dgm:cxn modelId="{E0DD48C4-D751-422D-967F-D4EC529E5BE8}" type="presParOf" srcId="{936A432C-5CBE-46B4-A7E7-432AFECB3FC1}" destId="{D125BA4D-5E6C-4348-BC85-3384B6AB2889}" srcOrd="1" destOrd="0" presId="urn:microsoft.com/office/officeart/2008/layout/SquareAccentList"/>
    <dgm:cxn modelId="{220C9DE2-1ECB-49D5-A9C5-D1F28CC493AF}" type="presParOf" srcId="{7F5F2068-5F51-4497-9F8D-62106F2D0E6A}" destId="{BD4DEF3F-C81E-43CF-899E-7CD557C1FD1E}" srcOrd="1" destOrd="0" presId="urn:microsoft.com/office/officeart/2008/layout/SquareAccentList"/>
    <dgm:cxn modelId="{CD68141C-B606-47A0-9ABA-3A7CFEA5B1CC}" type="presParOf" srcId="{BD4DEF3F-C81E-43CF-899E-7CD557C1FD1E}" destId="{1E035980-05CB-45A4-A51B-370BB11C06FD}" srcOrd="0" destOrd="0" presId="urn:microsoft.com/office/officeart/2008/layout/SquareAccentList"/>
    <dgm:cxn modelId="{AB4F4A6A-109E-4243-ABBF-FDABCFD7C9C8}" type="presParOf" srcId="{BD4DEF3F-C81E-43CF-899E-7CD557C1FD1E}" destId="{5B715695-02E3-4AED-99F5-8C8C32E069A5}" srcOrd="1" destOrd="0" presId="urn:microsoft.com/office/officeart/2008/layout/Squa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6D4D0E-0607-404F-9F06-BE0BFABA1F36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6260FB3D-7B34-4775-9F22-09E4C0332B8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51929F96-46E1-41CF-B2FA-F7740F518036}" type="parTrans" cxnId="{A06730DD-9F32-4EED-8ACA-5F5FBEA93190}">
      <dgm:prSet/>
      <dgm:spPr/>
      <dgm:t>
        <a:bodyPr/>
        <a:lstStyle/>
        <a:p>
          <a:endParaRPr lang="it-IT"/>
        </a:p>
      </dgm:t>
    </dgm:pt>
    <dgm:pt modelId="{C7502609-B936-4BA6-B664-1BEBD904977B}" type="sibTrans" cxnId="{A06730DD-9F32-4EED-8ACA-5F5FBEA93190}">
      <dgm:prSet/>
      <dgm:spPr/>
      <dgm:t>
        <a:bodyPr/>
        <a:lstStyle/>
        <a:p>
          <a:endParaRPr lang="it-IT"/>
        </a:p>
      </dgm:t>
    </dgm:pt>
    <dgm:pt modelId="{748586A2-580C-4966-8CC7-DFA15D0C8D16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F0917F6D-A450-41C9-98E7-5DF4E955B73B}" type="parTrans" cxnId="{E0019C37-7196-4EC6-AD94-52558589251C}">
      <dgm:prSet/>
      <dgm:spPr/>
      <dgm:t>
        <a:bodyPr/>
        <a:lstStyle/>
        <a:p>
          <a:endParaRPr lang="it-IT"/>
        </a:p>
      </dgm:t>
    </dgm:pt>
    <dgm:pt modelId="{1E444A2B-B820-4F19-A903-2C0F803B9955}" type="sibTrans" cxnId="{E0019C37-7196-4EC6-AD94-52558589251C}">
      <dgm:prSet/>
      <dgm:spPr/>
      <dgm:t>
        <a:bodyPr/>
        <a:lstStyle/>
        <a:p>
          <a:endParaRPr lang="it-IT"/>
        </a:p>
      </dgm:t>
    </dgm:pt>
    <dgm:pt modelId="{3531CB7C-9B0B-479E-BCDA-3810BC3D273E}">
      <dgm:prSet custT="1"/>
      <dgm:spPr/>
      <dgm:t>
        <a:bodyPr/>
        <a:lstStyle/>
        <a:p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makeRequest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7AD573F5-6946-4BFD-949B-EC9BFFED8047}" type="parTrans" cxnId="{40B9DD6D-BC56-49F3-A0E1-D886D7010DFD}">
      <dgm:prSet/>
      <dgm:spPr/>
      <dgm:t>
        <a:bodyPr/>
        <a:lstStyle/>
        <a:p>
          <a:endParaRPr lang="it-IT"/>
        </a:p>
      </dgm:t>
    </dgm:pt>
    <dgm:pt modelId="{D433E9D8-8C04-43BC-A2D2-46066A7CE059}" type="sibTrans" cxnId="{40B9DD6D-BC56-49F3-A0E1-D886D7010DFD}">
      <dgm:prSet/>
      <dgm:spPr/>
      <dgm:t>
        <a:bodyPr/>
        <a:lstStyle/>
        <a:p>
          <a:endParaRPr lang="it-IT"/>
        </a:p>
      </dgm:t>
    </dgm:pt>
    <dgm:pt modelId="{3D0BB4BB-4702-4A78-8A15-AA305AA52E5E}">
      <dgm:prSet custT="1"/>
      <dgm:spPr/>
      <dgm:t>
        <a:bodyPr/>
        <a:lstStyle/>
        <a:p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DA60C7CF-BBAF-45A2-A514-91977868F2C0}" type="parTrans" cxnId="{4D5FA46E-AD0F-4F39-AD2D-3E700FAEE1C7}">
      <dgm:prSet/>
      <dgm:spPr/>
      <dgm:t>
        <a:bodyPr/>
        <a:lstStyle/>
        <a:p>
          <a:endParaRPr lang="it-IT"/>
        </a:p>
      </dgm:t>
    </dgm:pt>
    <dgm:pt modelId="{D1DB65A0-B36B-4BEC-A13D-AA3210C8A3C8}" type="sibTrans" cxnId="{4D5FA46E-AD0F-4F39-AD2D-3E700FAEE1C7}">
      <dgm:prSet/>
      <dgm:spPr/>
      <dgm:t>
        <a:bodyPr/>
        <a:lstStyle/>
        <a:p>
          <a:endParaRPr lang="it-IT"/>
        </a:p>
      </dgm:t>
    </dgm:pt>
    <dgm:pt modelId="{6FF7BC07-6C1C-4946-B75E-D272CED25E84}">
      <dgm:prSet custT="1"/>
      <dgm:spPr/>
      <dgm:t>
        <a:bodyPr/>
        <a:lstStyle/>
        <a:p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gm:t>
    </dgm:pt>
    <dgm:pt modelId="{B1F82E9C-220C-4CDD-891B-EA21A476A16C}" type="parTrans" cxnId="{9A73F427-79BE-4F7A-B836-9537114ACF81}">
      <dgm:prSet/>
      <dgm:spPr/>
      <dgm:t>
        <a:bodyPr/>
        <a:lstStyle/>
        <a:p>
          <a:endParaRPr lang="it-IT"/>
        </a:p>
      </dgm:t>
    </dgm:pt>
    <dgm:pt modelId="{8FFCB7C8-1B20-4656-B728-62ADEB75C366}" type="sibTrans" cxnId="{9A73F427-79BE-4F7A-B836-9537114ACF81}">
      <dgm:prSet/>
      <dgm:spPr/>
      <dgm:t>
        <a:bodyPr/>
        <a:lstStyle/>
        <a:p>
          <a:endParaRPr lang="it-IT"/>
        </a:p>
      </dgm:t>
    </dgm:pt>
    <dgm:pt modelId="{517CFB7C-D0F1-4F1B-B13A-C65F745E9DEC}">
      <dgm:prSet/>
      <dgm:spPr/>
      <dgm:t>
        <a:bodyPr/>
        <a:lstStyle/>
        <a:p>
          <a:endParaRPr lang="it-IT"/>
        </a:p>
      </dgm:t>
    </dgm:pt>
    <dgm:pt modelId="{843B7CF0-AA2B-4B5F-B462-F016B08CB0FB}" type="parTrans" cxnId="{49E0CAEA-6D1A-408C-A1BC-0F0C81BF40FB}">
      <dgm:prSet/>
      <dgm:spPr/>
      <dgm:t>
        <a:bodyPr/>
        <a:lstStyle/>
        <a:p>
          <a:endParaRPr lang="it-IT"/>
        </a:p>
      </dgm:t>
    </dgm:pt>
    <dgm:pt modelId="{99AA79E3-E781-4367-A6F7-8CF19FFCA3EE}" type="sibTrans" cxnId="{49E0CAEA-6D1A-408C-A1BC-0F0C81BF40FB}">
      <dgm:prSet/>
      <dgm:spPr/>
      <dgm:t>
        <a:bodyPr/>
        <a:lstStyle/>
        <a:p>
          <a:endParaRPr lang="it-IT"/>
        </a:p>
      </dgm:t>
    </dgm:pt>
    <dgm:pt modelId="{651009B3-6CF7-489D-A8B3-5EF3D0CB87AF}" type="pres">
      <dgm:prSet presAssocID="{296D4D0E-0607-404F-9F06-BE0BFABA1F36}" presName="vert0" presStyleCnt="0">
        <dgm:presLayoutVars>
          <dgm:dir/>
          <dgm:animOne val="branch"/>
          <dgm:animLvl val="lvl"/>
        </dgm:presLayoutVars>
      </dgm:prSet>
      <dgm:spPr/>
    </dgm:pt>
    <dgm:pt modelId="{FEF21288-49D5-46C4-BF14-ED38EB58E8D9}" type="pres">
      <dgm:prSet presAssocID="{6260FB3D-7B34-4775-9F22-09E4C0332B8E}" presName="thickLine" presStyleLbl="alignNode1" presStyleIdx="0" presStyleCnt="6"/>
      <dgm:spPr/>
    </dgm:pt>
    <dgm:pt modelId="{FEBBC903-0C03-45C1-8789-841BB77DA5BC}" type="pres">
      <dgm:prSet presAssocID="{6260FB3D-7B34-4775-9F22-09E4C0332B8E}" presName="horz1" presStyleCnt="0"/>
      <dgm:spPr/>
    </dgm:pt>
    <dgm:pt modelId="{BCD2311D-453E-4319-82B8-2B74F47D2EB3}" type="pres">
      <dgm:prSet presAssocID="{6260FB3D-7B34-4775-9F22-09E4C0332B8E}" presName="tx1" presStyleLbl="revTx" presStyleIdx="0" presStyleCnt="6"/>
      <dgm:spPr/>
    </dgm:pt>
    <dgm:pt modelId="{D9CC0B89-8BC7-4574-A3BB-7794430BA6EC}" type="pres">
      <dgm:prSet presAssocID="{6260FB3D-7B34-4775-9F22-09E4C0332B8E}" presName="vert1" presStyleCnt="0"/>
      <dgm:spPr/>
    </dgm:pt>
    <dgm:pt modelId="{8AADF160-BF07-4681-9E43-DF19A1E07780}" type="pres">
      <dgm:prSet presAssocID="{748586A2-580C-4966-8CC7-DFA15D0C8D16}" presName="thickLine" presStyleLbl="alignNode1" presStyleIdx="1" presStyleCnt="6"/>
      <dgm:spPr/>
    </dgm:pt>
    <dgm:pt modelId="{FDB16976-A359-42F3-9D3A-06E268E3F0E8}" type="pres">
      <dgm:prSet presAssocID="{748586A2-580C-4966-8CC7-DFA15D0C8D16}" presName="horz1" presStyleCnt="0"/>
      <dgm:spPr/>
    </dgm:pt>
    <dgm:pt modelId="{1F825976-F359-44DB-974A-C75597AAD711}" type="pres">
      <dgm:prSet presAssocID="{748586A2-580C-4966-8CC7-DFA15D0C8D16}" presName="tx1" presStyleLbl="revTx" presStyleIdx="1" presStyleCnt="6"/>
      <dgm:spPr/>
    </dgm:pt>
    <dgm:pt modelId="{38B64545-B1E0-47AA-936B-9929D97271A0}" type="pres">
      <dgm:prSet presAssocID="{748586A2-580C-4966-8CC7-DFA15D0C8D16}" presName="vert1" presStyleCnt="0"/>
      <dgm:spPr/>
    </dgm:pt>
    <dgm:pt modelId="{CF262F79-375F-49BB-88B9-8657780745DD}" type="pres">
      <dgm:prSet presAssocID="{3531CB7C-9B0B-479E-BCDA-3810BC3D273E}" presName="thickLine" presStyleLbl="alignNode1" presStyleIdx="2" presStyleCnt="6"/>
      <dgm:spPr/>
    </dgm:pt>
    <dgm:pt modelId="{2DBA11D8-385E-40C8-8BC6-830DFF73D394}" type="pres">
      <dgm:prSet presAssocID="{3531CB7C-9B0B-479E-BCDA-3810BC3D273E}" presName="horz1" presStyleCnt="0"/>
      <dgm:spPr/>
    </dgm:pt>
    <dgm:pt modelId="{75253EA7-8F17-42C6-A8FB-F1C5280A08A9}" type="pres">
      <dgm:prSet presAssocID="{3531CB7C-9B0B-479E-BCDA-3810BC3D273E}" presName="tx1" presStyleLbl="revTx" presStyleIdx="2" presStyleCnt="6"/>
      <dgm:spPr/>
    </dgm:pt>
    <dgm:pt modelId="{BC9184FA-5E32-4A25-B3D0-B8140CF0CAD6}" type="pres">
      <dgm:prSet presAssocID="{3531CB7C-9B0B-479E-BCDA-3810BC3D273E}" presName="vert1" presStyleCnt="0"/>
      <dgm:spPr/>
    </dgm:pt>
    <dgm:pt modelId="{5E986E51-6039-4A6F-9A46-3B9D33563537}" type="pres">
      <dgm:prSet presAssocID="{3D0BB4BB-4702-4A78-8A15-AA305AA52E5E}" presName="thickLine" presStyleLbl="alignNode1" presStyleIdx="3" presStyleCnt="6"/>
      <dgm:spPr/>
    </dgm:pt>
    <dgm:pt modelId="{D160F848-6C91-4E67-B8F9-6C15664A3935}" type="pres">
      <dgm:prSet presAssocID="{3D0BB4BB-4702-4A78-8A15-AA305AA52E5E}" presName="horz1" presStyleCnt="0"/>
      <dgm:spPr/>
    </dgm:pt>
    <dgm:pt modelId="{666B116A-44D7-4599-93F5-4DB4558A5529}" type="pres">
      <dgm:prSet presAssocID="{3D0BB4BB-4702-4A78-8A15-AA305AA52E5E}" presName="tx1" presStyleLbl="revTx" presStyleIdx="3" presStyleCnt="6"/>
      <dgm:spPr/>
    </dgm:pt>
    <dgm:pt modelId="{6C349007-AC9B-4AE3-B4F1-494EEE0B645E}" type="pres">
      <dgm:prSet presAssocID="{3D0BB4BB-4702-4A78-8A15-AA305AA52E5E}" presName="vert1" presStyleCnt="0"/>
      <dgm:spPr/>
    </dgm:pt>
    <dgm:pt modelId="{BD641C69-2635-4DFF-A448-79B8B0B6745F}" type="pres">
      <dgm:prSet presAssocID="{6FF7BC07-6C1C-4946-B75E-D272CED25E84}" presName="thickLine" presStyleLbl="alignNode1" presStyleIdx="4" presStyleCnt="6"/>
      <dgm:spPr/>
    </dgm:pt>
    <dgm:pt modelId="{B66AF998-C86C-41BE-8FED-E31D8FC6C0A0}" type="pres">
      <dgm:prSet presAssocID="{6FF7BC07-6C1C-4946-B75E-D272CED25E84}" presName="horz1" presStyleCnt="0"/>
      <dgm:spPr/>
    </dgm:pt>
    <dgm:pt modelId="{A2C93711-E893-416D-84A9-E6FCE349B80A}" type="pres">
      <dgm:prSet presAssocID="{6FF7BC07-6C1C-4946-B75E-D272CED25E84}" presName="tx1" presStyleLbl="revTx" presStyleIdx="4" presStyleCnt="6"/>
      <dgm:spPr/>
    </dgm:pt>
    <dgm:pt modelId="{24E813A2-DE62-491F-80A1-03912B5E6062}" type="pres">
      <dgm:prSet presAssocID="{6FF7BC07-6C1C-4946-B75E-D272CED25E84}" presName="vert1" presStyleCnt="0"/>
      <dgm:spPr/>
    </dgm:pt>
    <dgm:pt modelId="{13C68B05-FB01-4112-ABA1-825DFC0055B0}" type="pres">
      <dgm:prSet presAssocID="{517CFB7C-D0F1-4F1B-B13A-C65F745E9DEC}" presName="thickLine" presStyleLbl="alignNode1" presStyleIdx="5" presStyleCnt="6"/>
      <dgm:spPr/>
    </dgm:pt>
    <dgm:pt modelId="{DE4317F7-4585-490E-BF32-F744F72A0FBD}" type="pres">
      <dgm:prSet presAssocID="{517CFB7C-D0F1-4F1B-B13A-C65F745E9DEC}" presName="horz1" presStyleCnt="0"/>
      <dgm:spPr/>
    </dgm:pt>
    <dgm:pt modelId="{D1B397A6-69F4-4BFA-B9FD-B8DA8167C599}" type="pres">
      <dgm:prSet presAssocID="{517CFB7C-D0F1-4F1B-B13A-C65F745E9DEC}" presName="tx1" presStyleLbl="revTx" presStyleIdx="5" presStyleCnt="6"/>
      <dgm:spPr/>
    </dgm:pt>
    <dgm:pt modelId="{772D1A17-A17D-4A89-AAA9-5A3843EAB5CE}" type="pres">
      <dgm:prSet presAssocID="{517CFB7C-D0F1-4F1B-B13A-C65F745E9DEC}" presName="vert1" presStyleCnt="0"/>
      <dgm:spPr/>
    </dgm:pt>
  </dgm:ptLst>
  <dgm:cxnLst>
    <dgm:cxn modelId="{803D6C0C-42C6-44D4-9FD0-A97AE64EB5ED}" type="presOf" srcId="{517CFB7C-D0F1-4F1B-B13A-C65F745E9DEC}" destId="{D1B397A6-69F4-4BFA-B9FD-B8DA8167C599}" srcOrd="0" destOrd="0" presId="urn:microsoft.com/office/officeart/2008/layout/LinedList"/>
    <dgm:cxn modelId="{59EEF01C-5434-48BD-8D59-D5D01FFB6A11}" type="presOf" srcId="{6260FB3D-7B34-4775-9F22-09E4C0332B8E}" destId="{BCD2311D-453E-4319-82B8-2B74F47D2EB3}" srcOrd="0" destOrd="0" presId="urn:microsoft.com/office/officeart/2008/layout/LinedList"/>
    <dgm:cxn modelId="{9A73F427-79BE-4F7A-B836-9537114ACF81}" srcId="{296D4D0E-0607-404F-9F06-BE0BFABA1F36}" destId="{6FF7BC07-6C1C-4946-B75E-D272CED25E84}" srcOrd="4" destOrd="0" parTransId="{B1F82E9C-220C-4CDD-891B-EA21A476A16C}" sibTransId="{8FFCB7C8-1B20-4656-B728-62ADEB75C366}"/>
    <dgm:cxn modelId="{E0019C37-7196-4EC6-AD94-52558589251C}" srcId="{296D4D0E-0607-404F-9F06-BE0BFABA1F36}" destId="{748586A2-580C-4966-8CC7-DFA15D0C8D16}" srcOrd="1" destOrd="0" parTransId="{F0917F6D-A450-41C9-98E7-5DF4E955B73B}" sibTransId="{1E444A2B-B820-4F19-A903-2C0F803B9955}"/>
    <dgm:cxn modelId="{11AC8A41-EDC7-4DDA-900F-FBAF38144A93}" type="presOf" srcId="{296D4D0E-0607-404F-9F06-BE0BFABA1F36}" destId="{651009B3-6CF7-489D-A8B3-5EF3D0CB87AF}" srcOrd="0" destOrd="0" presId="urn:microsoft.com/office/officeart/2008/layout/LinedList"/>
    <dgm:cxn modelId="{40B9DD6D-BC56-49F3-A0E1-D886D7010DFD}" srcId="{296D4D0E-0607-404F-9F06-BE0BFABA1F36}" destId="{3531CB7C-9B0B-479E-BCDA-3810BC3D273E}" srcOrd="2" destOrd="0" parTransId="{7AD573F5-6946-4BFD-949B-EC9BFFED8047}" sibTransId="{D433E9D8-8C04-43BC-A2D2-46066A7CE059}"/>
    <dgm:cxn modelId="{4D5FA46E-AD0F-4F39-AD2D-3E700FAEE1C7}" srcId="{296D4D0E-0607-404F-9F06-BE0BFABA1F36}" destId="{3D0BB4BB-4702-4A78-8A15-AA305AA52E5E}" srcOrd="3" destOrd="0" parTransId="{DA60C7CF-BBAF-45A2-A514-91977868F2C0}" sibTransId="{D1DB65A0-B36B-4BEC-A13D-AA3210C8A3C8}"/>
    <dgm:cxn modelId="{33E21F71-B5CD-4A98-AFED-1635B639DE32}" type="presOf" srcId="{6FF7BC07-6C1C-4946-B75E-D272CED25E84}" destId="{A2C93711-E893-416D-84A9-E6FCE349B80A}" srcOrd="0" destOrd="0" presId="urn:microsoft.com/office/officeart/2008/layout/LinedList"/>
    <dgm:cxn modelId="{D84A5F89-8B6D-4650-911A-1797A7F23E08}" type="presOf" srcId="{3D0BB4BB-4702-4A78-8A15-AA305AA52E5E}" destId="{666B116A-44D7-4599-93F5-4DB4558A5529}" srcOrd="0" destOrd="0" presId="urn:microsoft.com/office/officeart/2008/layout/LinedList"/>
    <dgm:cxn modelId="{ACAF5ED2-E58B-41ED-8BAC-8A927C8ADDB5}" type="presOf" srcId="{3531CB7C-9B0B-479E-BCDA-3810BC3D273E}" destId="{75253EA7-8F17-42C6-A8FB-F1C5280A08A9}" srcOrd="0" destOrd="0" presId="urn:microsoft.com/office/officeart/2008/layout/LinedList"/>
    <dgm:cxn modelId="{A06730DD-9F32-4EED-8ACA-5F5FBEA93190}" srcId="{296D4D0E-0607-404F-9F06-BE0BFABA1F36}" destId="{6260FB3D-7B34-4775-9F22-09E4C0332B8E}" srcOrd="0" destOrd="0" parTransId="{51929F96-46E1-41CF-B2FA-F7740F518036}" sibTransId="{C7502609-B936-4BA6-B664-1BEBD904977B}"/>
    <dgm:cxn modelId="{49E0CAEA-6D1A-408C-A1BC-0F0C81BF40FB}" srcId="{296D4D0E-0607-404F-9F06-BE0BFABA1F36}" destId="{517CFB7C-D0F1-4F1B-B13A-C65F745E9DEC}" srcOrd="5" destOrd="0" parTransId="{843B7CF0-AA2B-4B5F-B462-F016B08CB0FB}" sibTransId="{99AA79E3-E781-4367-A6F7-8CF19FFCA3EE}"/>
    <dgm:cxn modelId="{0D0803F2-20EA-4A5A-99CF-B27904FA655F}" type="presOf" srcId="{748586A2-580C-4966-8CC7-DFA15D0C8D16}" destId="{1F825976-F359-44DB-974A-C75597AAD711}" srcOrd="0" destOrd="0" presId="urn:microsoft.com/office/officeart/2008/layout/LinedList"/>
    <dgm:cxn modelId="{74F8744D-6390-4089-BAD2-634893FD3422}" type="presParOf" srcId="{651009B3-6CF7-489D-A8B3-5EF3D0CB87AF}" destId="{FEF21288-49D5-46C4-BF14-ED38EB58E8D9}" srcOrd="0" destOrd="0" presId="urn:microsoft.com/office/officeart/2008/layout/LinedList"/>
    <dgm:cxn modelId="{DCEF790B-E1BF-49B7-A7F3-A783E202CBD6}" type="presParOf" srcId="{651009B3-6CF7-489D-A8B3-5EF3D0CB87AF}" destId="{FEBBC903-0C03-45C1-8789-841BB77DA5BC}" srcOrd="1" destOrd="0" presId="urn:microsoft.com/office/officeart/2008/layout/LinedList"/>
    <dgm:cxn modelId="{89145911-3148-4852-B393-4FE5214C8067}" type="presParOf" srcId="{FEBBC903-0C03-45C1-8789-841BB77DA5BC}" destId="{BCD2311D-453E-4319-82B8-2B74F47D2EB3}" srcOrd="0" destOrd="0" presId="urn:microsoft.com/office/officeart/2008/layout/LinedList"/>
    <dgm:cxn modelId="{A6902607-E1E3-41F1-B55E-744E3EAF15A1}" type="presParOf" srcId="{FEBBC903-0C03-45C1-8789-841BB77DA5BC}" destId="{D9CC0B89-8BC7-4574-A3BB-7794430BA6EC}" srcOrd="1" destOrd="0" presId="urn:microsoft.com/office/officeart/2008/layout/LinedList"/>
    <dgm:cxn modelId="{62AFA39E-EF3D-4319-842F-2AF4004F8151}" type="presParOf" srcId="{651009B3-6CF7-489D-A8B3-5EF3D0CB87AF}" destId="{8AADF160-BF07-4681-9E43-DF19A1E07780}" srcOrd="2" destOrd="0" presId="urn:microsoft.com/office/officeart/2008/layout/LinedList"/>
    <dgm:cxn modelId="{EB416F6F-FEA4-48D8-B65F-81B47FDE6F11}" type="presParOf" srcId="{651009B3-6CF7-489D-A8B3-5EF3D0CB87AF}" destId="{FDB16976-A359-42F3-9D3A-06E268E3F0E8}" srcOrd="3" destOrd="0" presId="urn:microsoft.com/office/officeart/2008/layout/LinedList"/>
    <dgm:cxn modelId="{DEFAF0CB-8F6F-4D19-BED4-7F2C8B1DF6A1}" type="presParOf" srcId="{FDB16976-A359-42F3-9D3A-06E268E3F0E8}" destId="{1F825976-F359-44DB-974A-C75597AAD711}" srcOrd="0" destOrd="0" presId="urn:microsoft.com/office/officeart/2008/layout/LinedList"/>
    <dgm:cxn modelId="{9E6C930A-8AB6-4ECD-8C55-13E0CAFB75B6}" type="presParOf" srcId="{FDB16976-A359-42F3-9D3A-06E268E3F0E8}" destId="{38B64545-B1E0-47AA-936B-9929D97271A0}" srcOrd="1" destOrd="0" presId="urn:microsoft.com/office/officeart/2008/layout/LinedList"/>
    <dgm:cxn modelId="{5FCA71C2-8FFE-4303-BA3B-87C1B36089F4}" type="presParOf" srcId="{651009B3-6CF7-489D-A8B3-5EF3D0CB87AF}" destId="{CF262F79-375F-49BB-88B9-8657780745DD}" srcOrd="4" destOrd="0" presId="urn:microsoft.com/office/officeart/2008/layout/LinedList"/>
    <dgm:cxn modelId="{CA12B240-9686-423B-9E41-F2704E8D5021}" type="presParOf" srcId="{651009B3-6CF7-489D-A8B3-5EF3D0CB87AF}" destId="{2DBA11D8-385E-40C8-8BC6-830DFF73D394}" srcOrd="5" destOrd="0" presId="urn:microsoft.com/office/officeart/2008/layout/LinedList"/>
    <dgm:cxn modelId="{00610FB4-3906-4EBA-BB6B-62F6C2AF02A4}" type="presParOf" srcId="{2DBA11D8-385E-40C8-8BC6-830DFF73D394}" destId="{75253EA7-8F17-42C6-A8FB-F1C5280A08A9}" srcOrd="0" destOrd="0" presId="urn:microsoft.com/office/officeart/2008/layout/LinedList"/>
    <dgm:cxn modelId="{DA44E61B-4F7D-4A54-A1D8-2CC3162A01FF}" type="presParOf" srcId="{2DBA11D8-385E-40C8-8BC6-830DFF73D394}" destId="{BC9184FA-5E32-4A25-B3D0-B8140CF0CAD6}" srcOrd="1" destOrd="0" presId="urn:microsoft.com/office/officeart/2008/layout/LinedList"/>
    <dgm:cxn modelId="{915A7712-7D19-4FA7-B659-CB06F9C472E0}" type="presParOf" srcId="{651009B3-6CF7-489D-A8B3-5EF3D0CB87AF}" destId="{5E986E51-6039-4A6F-9A46-3B9D33563537}" srcOrd="6" destOrd="0" presId="urn:microsoft.com/office/officeart/2008/layout/LinedList"/>
    <dgm:cxn modelId="{56CCD449-6391-4B51-84BD-52AB899E4DD8}" type="presParOf" srcId="{651009B3-6CF7-489D-A8B3-5EF3D0CB87AF}" destId="{D160F848-6C91-4E67-B8F9-6C15664A3935}" srcOrd="7" destOrd="0" presId="urn:microsoft.com/office/officeart/2008/layout/LinedList"/>
    <dgm:cxn modelId="{5DA6B4AF-1224-48C4-8F44-7462F4DD65B2}" type="presParOf" srcId="{D160F848-6C91-4E67-B8F9-6C15664A3935}" destId="{666B116A-44D7-4599-93F5-4DB4558A5529}" srcOrd="0" destOrd="0" presId="urn:microsoft.com/office/officeart/2008/layout/LinedList"/>
    <dgm:cxn modelId="{13D98C42-DFF0-4CD6-BD19-F21BAD39E18C}" type="presParOf" srcId="{D160F848-6C91-4E67-B8F9-6C15664A3935}" destId="{6C349007-AC9B-4AE3-B4F1-494EEE0B645E}" srcOrd="1" destOrd="0" presId="urn:microsoft.com/office/officeart/2008/layout/LinedList"/>
    <dgm:cxn modelId="{7265D4D6-F6DC-4B00-8BAB-61DC1DFE8497}" type="presParOf" srcId="{651009B3-6CF7-489D-A8B3-5EF3D0CB87AF}" destId="{BD641C69-2635-4DFF-A448-79B8B0B6745F}" srcOrd="8" destOrd="0" presId="urn:microsoft.com/office/officeart/2008/layout/LinedList"/>
    <dgm:cxn modelId="{47EEAB7F-7692-4DEE-99FF-4D432998E3C2}" type="presParOf" srcId="{651009B3-6CF7-489D-A8B3-5EF3D0CB87AF}" destId="{B66AF998-C86C-41BE-8FED-E31D8FC6C0A0}" srcOrd="9" destOrd="0" presId="urn:microsoft.com/office/officeart/2008/layout/LinedList"/>
    <dgm:cxn modelId="{E5580260-17A9-4F3B-B479-36BFB421756B}" type="presParOf" srcId="{B66AF998-C86C-41BE-8FED-E31D8FC6C0A0}" destId="{A2C93711-E893-416D-84A9-E6FCE349B80A}" srcOrd="0" destOrd="0" presId="urn:microsoft.com/office/officeart/2008/layout/LinedList"/>
    <dgm:cxn modelId="{7B9D379C-F6D6-4285-BB2B-50CE6C4DC0D9}" type="presParOf" srcId="{B66AF998-C86C-41BE-8FED-E31D8FC6C0A0}" destId="{24E813A2-DE62-491F-80A1-03912B5E6062}" srcOrd="1" destOrd="0" presId="urn:microsoft.com/office/officeart/2008/layout/LinedList"/>
    <dgm:cxn modelId="{8C794207-17E1-43F4-90E7-A24796B040EA}" type="presParOf" srcId="{651009B3-6CF7-489D-A8B3-5EF3D0CB87AF}" destId="{13C68B05-FB01-4112-ABA1-825DFC0055B0}" srcOrd="10" destOrd="0" presId="urn:microsoft.com/office/officeart/2008/layout/LinedList"/>
    <dgm:cxn modelId="{D291141F-CB26-4581-A3E0-C2B6D8A91426}" type="presParOf" srcId="{651009B3-6CF7-489D-A8B3-5EF3D0CB87AF}" destId="{DE4317F7-4585-490E-BF32-F744F72A0FBD}" srcOrd="11" destOrd="0" presId="urn:microsoft.com/office/officeart/2008/layout/LinedList"/>
    <dgm:cxn modelId="{EB0D851C-2ECB-4D00-8530-4B6F003D469E}" type="presParOf" srcId="{DE4317F7-4585-490E-BF32-F744F72A0FBD}" destId="{D1B397A6-69F4-4BFA-B9FD-B8DA8167C599}" srcOrd="0" destOrd="0" presId="urn:microsoft.com/office/officeart/2008/layout/LinedList"/>
    <dgm:cxn modelId="{C1EC9A0C-C3E6-41E0-925F-DB63380E18CF}" type="presParOf" srcId="{DE4317F7-4585-490E-BF32-F744F72A0FBD}" destId="{772D1A17-A17D-4A89-AAA9-5A3843EAB5C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63BE21-E362-40BC-BB10-BC39C4D72080}">
      <dsp:nvSpPr>
        <dsp:cNvPr id="0" name=""/>
        <dsp:cNvSpPr/>
      </dsp:nvSpPr>
      <dsp:spPr>
        <a:xfrm>
          <a:off x="-4699705" y="-720427"/>
          <a:ext cx="5597988" cy="5597988"/>
        </a:xfrm>
        <a:prstGeom prst="blockArc">
          <a:avLst>
            <a:gd name="adj1" fmla="val 18900000"/>
            <a:gd name="adj2" fmla="val 2700000"/>
            <a:gd name="adj3" fmla="val 386"/>
          </a:avLst>
        </a:prstGeom>
        <a:noFill/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52BA-B5C9-4761-9750-47ADF8435A8F}">
      <dsp:nvSpPr>
        <dsp:cNvPr id="0" name=""/>
        <dsp:cNvSpPr/>
      </dsp:nvSpPr>
      <dsp:spPr>
        <a:xfrm>
          <a:off x="479421" y="319600"/>
          <a:ext cx="5329816" cy="6395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 clima.</a:t>
          </a:r>
        </a:p>
      </dsp:txBody>
      <dsp:txXfrm>
        <a:off x="479421" y="319600"/>
        <a:ext cx="5329816" cy="639533"/>
      </dsp:txXfrm>
    </dsp:sp>
    <dsp:sp modelId="{F4E77D16-AF13-417F-AEEE-FDAE447F68BC}">
      <dsp:nvSpPr>
        <dsp:cNvPr id="0" name=""/>
        <dsp:cNvSpPr/>
      </dsp:nvSpPr>
      <dsp:spPr>
        <a:xfrm>
          <a:off x="70758" y="239658"/>
          <a:ext cx="799416" cy="799416"/>
        </a:xfrm>
        <a:prstGeom prst="ellipse">
          <a:avLst/>
        </a:prstGeom>
        <a:solidFill>
          <a:srgbClr val="0088D3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02983-754F-4516-8AEC-0FFF711B6271}">
      <dsp:nvSpPr>
        <dsp:cNvPr id="0" name=""/>
        <dsp:cNvSpPr/>
      </dsp:nvSpPr>
      <dsp:spPr>
        <a:xfrm>
          <a:off x="837126" y="1279066"/>
          <a:ext cx="4963157" cy="639533"/>
        </a:xfrm>
        <a:prstGeom prst="rect">
          <a:avLst/>
        </a:prstGeom>
        <a:solidFill>
          <a:schemeClr val="accent2">
            <a:hueOff val="-957887"/>
            <a:satOff val="0"/>
            <a:lumOff val="-654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tx1"/>
            </a:buClr>
            <a:buFont typeface="+mj-lt"/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Migliorare la comprensione delle implicazioni sociali e ambientali dei cambiamenti climatici in termini di impatti, adattamento e vulnerabilità. </a:t>
          </a:r>
        </a:p>
      </dsp:txBody>
      <dsp:txXfrm>
        <a:off x="837126" y="1279066"/>
        <a:ext cx="4963157" cy="639533"/>
      </dsp:txXfrm>
    </dsp:sp>
    <dsp:sp modelId="{DDCEA8F5-B1B1-4FB0-B444-7159899A5D7A}">
      <dsp:nvSpPr>
        <dsp:cNvPr id="0" name=""/>
        <dsp:cNvSpPr/>
      </dsp:nvSpPr>
      <dsp:spPr>
        <a:xfrm>
          <a:off x="437417" y="1199125"/>
          <a:ext cx="799416" cy="799416"/>
        </a:xfrm>
        <a:prstGeom prst="ellipse">
          <a:avLst/>
        </a:prstGeom>
        <a:solidFill>
          <a:srgbClr val="00BDD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8AA9CC-56DA-4746-8A75-D2E8D8B8B5F0}">
      <dsp:nvSpPr>
        <dsp:cNvPr id="0" name=""/>
        <dsp:cNvSpPr/>
      </dsp:nvSpPr>
      <dsp:spPr>
        <a:xfrm>
          <a:off x="837126" y="2238533"/>
          <a:ext cx="4963157" cy="639533"/>
        </a:xfrm>
        <a:prstGeom prst="rect">
          <a:avLst/>
        </a:prstGeom>
        <a:solidFill>
          <a:schemeClr val="accent2">
            <a:hueOff val="-1915774"/>
            <a:satOff val="0"/>
            <a:lumOff val="-1307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Valutare quanto siano realistici i diversi modelli nel simulare il passato recente. </a:t>
          </a:r>
        </a:p>
      </dsp:txBody>
      <dsp:txXfrm>
        <a:off x="837126" y="2238533"/>
        <a:ext cx="4963157" cy="639533"/>
      </dsp:txXfrm>
    </dsp:sp>
    <dsp:sp modelId="{18B106D0-BE41-494A-A935-D48F20CD33E6}">
      <dsp:nvSpPr>
        <dsp:cNvPr id="0" name=""/>
        <dsp:cNvSpPr/>
      </dsp:nvSpPr>
      <dsp:spPr>
        <a:xfrm>
          <a:off x="437417" y="2158591"/>
          <a:ext cx="799416" cy="799416"/>
        </a:xfrm>
        <a:prstGeom prst="ellipse">
          <a:avLst/>
        </a:prstGeom>
        <a:solidFill>
          <a:srgbClr val="00CCA8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C8BB0-EA8C-4943-8253-7E4137D3C458}">
      <dsp:nvSpPr>
        <dsp:cNvPr id="0" name=""/>
        <dsp:cNvSpPr/>
      </dsp:nvSpPr>
      <dsp:spPr>
        <a:xfrm>
          <a:off x="470467" y="3198000"/>
          <a:ext cx="5329816" cy="639533"/>
        </a:xfrm>
        <a:prstGeom prst="rect">
          <a:avLst/>
        </a:prstGeom>
        <a:solidFill>
          <a:schemeClr val="accent2">
            <a:hueOff val="-2873661"/>
            <a:satOff val="0"/>
            <a:lumOff val="-1961"/>
            <a:alphaOff val="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7630" tIns="33020" rIns="33020" bIns="3302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b="1" kern="1200" dirty="0">
              <a:solidFill>
                <a:schemeClr val="tx2"/>
              </a:solidFill>
              <a:latin typeface="Montserrat" panose="00000500000000000000" pitchFamily="2" charset="0"/>
            </a:rPr>
            <a:t>Esaminare la prevedibilità del clima. </a:t>
          </a:r>
        </a:p>
      </dsp:txBody>
      <dsp:txXfrm>
        <a:off x="470467" y="3198000"/>
        <a:ext cx="5329816" cy="639533"/>
      </dsp:txXfrm>
    </dsp:sp>
    <dsp:sp modelId="{6AB78C75-8CC6-4C13-8BE9-F3975D6A6608}">
      <dsp:nvSpPr>
        <dsp:cNvPr id="0" name=""/>
        <dsp:cNvSpPr/>
      </dsp:nvSpPr>
      <dsp:spPr>
        <a:xfrm>
          <a:off x="70758" y="3118058"/>
          <a:ext cx="799416" cy="799416"/>
        </a:xfrm>
        <a:prstGeom prst="ellipse">
          <a:avLst/>
        </a:prstGeom>
        <a:solidFill>
          <a:srgbClr val="00C970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BB561-9A60-4130-97F3-23F2C71ABC26}">
      <dsp:nvSpPr>
        <dsp:cNvPr id="0" name=""/>
        <dsp:cNvSpPr/>
      </dsp:nvSpPr>
      <dsp:spPr>
        <a:xfrm>
          <a:off x="1755" y="240236"/>
          <a:ext cx="1711256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/>
            <a:t>RCP 2.6</a:t>
          </a:r>
          <a:endParaRPr lang="it-IT" sz="1700" kern="1200"/>
        </a:p>
      </dsp:txBody>
      <dsp:txXfrm>
        <a:off x="1755" y="240236"/>
        <a:ext cx="1711256" cy="489600"/>
      </dsp:txXfrm>
    </dsp:sp>
    <dsp:sp modelId="{339C6C65-61C3-4258-A1E8-0065C5429525}">
      <dsp:nvSpPr>
        <dsp:cNvPr id="0" name=""/>
        <dsp:cNvSpPr/>
      </dsp:nvSpPr>
      <dsp:spPr>
        <a:xfrm>
          <a:off x="1755" y="729836"/>
          <a:ext cx="1711256" cy="18666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i="0" kern="1200" dirty="0"/>
            <a:t>Conseguente protezione del clima</a:t>
          </a:r>
          <a:endParaRPr lang="it-IT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i="0" kern="1200" dirty="0"/>
            <a:t>Forzante radiativo nel 2100 di 2,6 W/m</a:t>
          </a:r>
          <a:r>
            <a:rPr lang="it-IT" sz="1700" b="0" i="0" kern="1200" baseline="30000" dirty="0"/>
            <a:t>2</a:t>
          </a:r>
          <a:endParaRPr lang="it-IT" sz="1700" kern="1200" dirty="0"/>
        </a:p>
      </dsp:txBody>
      <dsp:txXfrm>
        <a:off x="1755" y="729836"/>
        <a:ext cx="1711256" cy="1866600"/>
      </dsp:txXfrm>
    </dsp:sp>
    <dsp:sp modelId="{E417BB72-0462-4C6C-B690-2F57E22F2ECF}">
      <dsp:nvSpPr>
        <dsp:cNvPr id="0" name=""/>
        <dsp:cNvSpPr/>
      </dsp:nvSpPr>
      <dsp:spPr>
        <a:xfrm>
          <a:off x="1952587" y="240236"/>
          <a:ext cx="1711256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/>
            <a:t>RCP4.5</a:t>
          </a:r>
          <a:endParaRPr lang="it-IT" sz="1700" kern="1200"/>
        </a:p>
      </dsp:txBody>
      <dsp:txXfrm>
        <a:off x="1952587" y="240236"/>
        <a:ext cx="1711256" cy="489600"/>
      </dsp:txXfrm>
    </dsp:sp>
    <dsp:sp modelId="{50298F3B-C4C9-46DB-A85B-CC7331FC31CC}">
      <dsp:nvSpPr>
        <dsp:cNvPr id="0" name=""/>
        <dsp:cNvSpPr/>
      </dsp:nvSpPr>
      <dsp:spPr>
        <a:xfrm>
          <a:off x="1952587" y="729836"/>
          <a:ext cx="1711256" cy="18666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i="0" kern="1200"/>
            <a:t>Limitata protezione del clima </a:t>
          </a:r>
          <a:endParaRPr lang="it-IT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i="0" kern="1200"/>
            <a:t>Forzante radiativo nel 2100 di 4,5 W/m</a:t>
          </a:r>
          <a:r>
            <a:rPr lang="it-IT" sz="1700" b="0" i="0" kern="1200" baseline="30000"/>
            <a:t>2</a:t>
          </a:r>
          <a:endParaRPr lang="it-IT" sz="1700" kern="1200"/>
        </a:p>
      </dsp:txBody>
      <dsp:txXfrm>
        <a:off x="1952587" y="729836"/>
        <a:ext cx="1711256" cy="1866600"/>
      </dsp:txXfrm>
    </dsp:sp>
    <dsp:sp modelId="{8DE30ED2-C3D5-41C3-B728-A69E93EB08EA}">
      <dsp:nvSpPr>
        <dsp:cNvPr id="0" name=""/>
        <dsp:cNvSpPr/>
      </dsp:nvSpPr>
      <dsp:spPr>
        <a:xfrm>
          <a:off x="3903420" y="240236"/>
          <a:ext cx="1711256" cy="4896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i="0" kern="1200"/>
            <a:t>RCP8.5 </a:t>
          </a:r>
          <a:endParaRPr lang="it-IT" sz="1700" kern="1200"/>
        </a:p>
      </dsp:txBody>
      <dsp:txXfrm>
        <a:off x="3903420" y="240236"/>
        <a:ext cx="1711256" cy="489600"/>
      </dsp:txXfrm>
    </dsp:sp>
    <dsp:sp modelId="{CC0F5818-D4A9-4BFF-8786-0ECBC87E0E0D}">
      <dsp:nvSpPr>
        <dsp:cNvPr id="0" name=""/>
        <dsp:cNvSpPr/>
      </dsp:nvSpPr>
      <dsp:spPr>
        <a:xfrm>
          <a:off x="3903420" y="729836"/>
          <a:ext cx="1711256" cy="186660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i="0" kern="1200"/>
            <a:t>Nessuna protezione del clima</a:t>
          </a:r>
          <a:endParaRPr lang="it-IT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700" b="0" i="0" kern="1200"/>
            <a:t>Forzante radiativo nel 2100 di 8,5 W/m</a:t>
          </a:r>
          <a:r>
            <a:rPr lang="it-IT" sz="1700" b="0" i="0" kern="1200" baseline="30000"/>
            <a:t>2</a:t>
          </a:r>
          <a:r>
            <a:rPr lang="it-IT" sz="1700" b="0" i="0" kern="1200"/>
            <a:t> </a:t>
          </a:r>
          <a:endParaRPr lang="it-IT" sz="1700" kern="1200"/>
        </a:p>
      </dsp:txBody>
      <dsp:txXfrm>
        <a:off x="3903420" y="729836"/>
        <a:ext cx="1711256" cy="18666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4B85FA-9344-44FB-8939-EA0FEEF7A690}">
      <dsp:nvSpPr>
        <dsp:cNvPr id="0" name=""/>
        <dsp:cNvSpPr/>
      </dsp:nvSpPr>
      <dsp:spPr>
        <a:xfrm>
          <a:off x="477166" y="550"/>
          <a:ext cx="2519135" cy="15114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kern="1200"/>
            <a:t>Historical</a:t>
          </a:r>
          <a:endParaRPr lang="it-IT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/>
            <a:t>Simulazione del passato recente dal 1850 al 2014</a:t>
          </a:r>
          <a:endParaRPr lang="it-IT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 dirty="0"/>
            <a:t>Utilizzata per valutare le prestazioni del modello rispetto al clima attuale</a:t>
          </a:r>
          <a:endParaRPr lang="it-IT" sz="1400" kern="1200" dirty="0"/>
        </a:p>
      </dsp:txBody>
      <dsp:txXfrm>
        <a:off x="521436" y="44820"/>
        <a:ext cx="2430595" cy="1422941"/>
      </dsp:txXfrm>
    </dsp:sp>
    <dsp:sp modelId="{FD42E1B6-14D2-4937-9783-56D105B1EF1B}">
      <dsp:nvSpPr>
        <dsp:cNvPr id="0" name=""/>
        <dsp:cNvSpPr/>
      </dsp:nvSpPr>
      <dsp:spPr>
        <a:xfrm>
          <a:off x="3217985" y="443918"/>
          <a:ext cx="534056" cy="624745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500" kern="1200"/>
        </a:p>
      </dsp:txBody>
      <dsp:txXfrm>
        <a:off x="3217985" y="568867"/>
        <a:ext cx="373839" cy="374847"/>
      </dsp:txXfrm>
    </dsp:sp>
    <dsp:sp modelId="{1BFC9C7A-95EF-4829-9332-59E4CB95A3A5}">
      <dsp:nvSpPr>
        <dsp:cNvPr id="0" name=""/>
        <dsp:cNvSpPr/>
      </dsp:nvSpPr>
      <dsp:spPr>
        <a:xfrm>
          <a:off x="4003956" y="550"/>
          <a:ext cx="2519135" cy="15114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b="0" i="0" kern="1200" dirty="0"/>
            <a:t>SSP</a:t>
          </a:r>
          <a:endParaRPr lang="it-IT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b="0" i="0" kern="1200"/>
            <a:t>Scenario di esperimenti che si estende al prossimo futuro, dal 2015 al 2100.</a:t>
          </a:r>
          <a:endParaRPr lang="it-IT" sz="1400" kern="1200"/>
        </a:p>
      </dsp:txBody>
      <dsp:txXfrm>
        <a:off x="4048226" y="44820"/>
        <a:ext cx="2430595" cy="14229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81A99C-CBBB-4F28-8B62-4C25EF367796}">
      <dsp:nvSpPr>
        <dsp:cNvPr id="0" name=""/>
        <dsp:cNvSpPr/>
      </dsp:nvSpPr>
      <dsp:spPr>
        <a:xfrm rot="5400000">
          <a:off x="3823406" y="-1624212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SSP1 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RCP1.9: forzamento radiativo di 1,9 W/m</a:t>
          </a:r>
          <a:r>
            <a:rPr lang="it-IT" sz="1200" b="0" i="0" kern="1200" baseline="30000" dirty="0"/>
            <a:t>-2</a:t>
          </a:r>
          <a:endParaRPr lang="it-IT" sz="1200" kern="1200" dirty="0"/>
        </a:p>
      </dsp:txBody>
      <dsp:txXfrm rot="-5400000">
        <a:off x="2142924" y="78173"/>
        <a:ext cx="3787737" cy="404869"/>
      </dsp:txXfrm>
    </dsp:sp>
    <dsp:sp modelId="{2FE4DD69-C98B-45A7-AE21-95158003323D}">
      <dsp:nvSpPr>
        <dsp:cNvPr id="0" name=""/>
        <dsp:cNvSpPr/>
      </dsp:nvSpPr>
      <dsp:spPr>
        <a:xfrm>
          <a:off x="0" y="185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SSP1-1.9</a:t>
          </a:r>
          <a:endParaRPr lang="it-IT" sz="2500" kern="1200"/>
        </a:p>
      </dsp:txBody>
      <dsp:txXfrm>
        <a:off x="27378" y="27563"/>
        <a:ext cx="2088167" cy="506087"/>
      </dsp:txXfrm>
    </dsp:sp>
    <dsp:sp modelId="{4C54B16A-6D71-43FA-B88D-CCCB36165BCA}">
      <dsp:nvSpPr>
        <dsp:cNvPr id="0" name=""/>
        <dsp:cNvSpPr/>
      </dsp:nvSpPr>
      <dsp:spPr>
        <a:xfrm rot="5400000">
          <a:off x="3823406" y="-1035326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SSP1 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RCP2.6: forzamento radiativo di 2,6 W/m</a:t>
          </a:r>
          <a:r>
            <a:rPr lang="it-IT" sz="1200" b="0" i="0" kern="1200" baseline="30000" dirty="0"/>
            <a:t>-2</a:t>
          </a:r>
          <a:endParaRPr lang="it-IT" sz="1200" kern="1200" dirty="0"/>
        </a:p>
      </dsp:txBody>
      <dsp:txXfrm rot="-5400000">
        <a:off x="2142924" y="667059"/>
        <a:ext cx="3787737" cy="404869"/>
      </dsp:txXfrm>
    </dsp:sp>
    <dsp:sp modelId="{753F594F-D9EF-4BE4-ACBE-981B6D978385}">
      <dsp:nvSpPr>
        <dsp:cNvPr id="0" name=""/>
        <dsp:cNvSpPr/>
      </dsp:nvSpPr>
      <dsp:spPr>
        <a:xfrm>
          <a:off x="0" y="589071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SSP1-2.6</a:t>
          </a:r>
          <a:endParaRPr lang="it-IT" sz="2500" kern="1200"/>
        </a:p>
      </dsp:txBody>
      <dsp:txXfrm>
        <a:off x="27378" y="616449"/>
        <a:ext cx="2088167" cy="506087"/>
      </dsp:txXfrm>
    </dsp:sp>
    <dsp:sp modelId="{660C7C0E-FBB6-45E9-9131-5C3309EFF6B2}">
      <dsp:nvSpPr>
        <dsp:cNvPr id="0" name=""/>
        <dsp:cNvSpPr/>
      </dsp:nvSpPr>
      <dsp:spPr>
        <a:xfrm rot="5400000">
          <a:off x="3823406" y="-446440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SSP2 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RCP4.5: forcing radiativo di 4,5 W/m</a:t>
          </a:r>
          <a:r>
            <a:rPr lang="it-IT" sz="1200" b="0" i="0" kern="1200" baseline="30000" dirty="0"/>
            <a:t>-2 </a:t>
          </a:r>
          <a:endParaRPr lang="it-IT" sz="1200" kern="1200" dirty="0"/>
        </a:p>
      </dsp:txBody>
      <dsp:txXfrm rot="-5400000">
        <a:off x="2142924" y="1255945"/>
        <a:ext cx="3787737" cy="404869"/>
      </dsp:txXfrm>
    </dsp:sp>
    <dsp:sp modelId="{8D971578-D8AB-4777-BFDF-D3B279DCE128}">
      <dsp:nvSpPr>
        <dsp:cNvPr id="0" name=""/>
        <dsp:cNvSpPr/>
      </dsp:nvSpPr>
      <dsp:spPr>
        <a:xfrm>
          <a:off x="0" y="1177957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SSP2-4.5</a:t>
          </a:r>
          <a:endParaRPr lang="it-IT" sz="2500" kern="1200"/>
        </a:p>
      </dsp:txBody>
      <dsp:txXfrm>
        <a:off x="27378" y="1205335"/>
        <a:ext cx="2088167" cy="506087"/>
      </dsp:txXfrm>
    </dsp:sp>
    <dsp:sp modelId="{12B84731-5237-4842-BB06-28DF258DCBCC}">
      <dsp:nvSpPr>
        <dsp:cNvPr id="0" name=""/>
        <dsp:cNvSpPr/>
      </dsp:nvSpPr>
      <dsp:spPr>
        <a:xfrm rot="5400000">
          <a:off x="3823406" y="142445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SSP3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RCP7.0: forzamento radiativo di 7,0 W/m</a:t>
          </a:r>
          <a:r>
            <a:rPr lang="it-IT" sz="1200" b="0" i="0" kern="1200" baseline="30000" dirty="0"/>
            <a:t>-2 </a:t>
          </a:r>
          <a:endParaRPr lang="it-IT" sz="1200" kern="1200" dirty="0"/>
        </a:p>
      </dsp:txBody>
      <dsp:txXfrm rot="-5400000">
        <a:off x="2142924" y="1844831"/>
        <a:ext cx="3787737" cy="404869"/>
      </dsp:txXfrm>
    </dsp:sp>
    <dsp:sp modelId="{A70F5AFD-BFAC-480A-84AC-63DE17A9DF7D}">
      <dsp:nvSpPr>
        <dsp:cNvPr id="0" name=""/>
        <dsp:cNvSpPr/>
      </dsp:nvSpPr>
      <dsp:spPr>
        <a:xfrm>
          <a:off x="0" y="1766843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SSP3-7.0</a:t>
          </a:r>
          <a:endParaRPr lang="it-IT" sz="2500" kern="1200"/>
        </a:p>
      </dsp:txBody>
      <dsp:txXfrm>
        <a:off x="27378" y="1794221"/>
        <a:ext cx="2088167" cy="506087"/>
      </dsp:txXfrm>
    </dsp:sp>
    <dsp:sp modelId="{2BF5D013-90DE-41E1-9136-5CA6C7F4C9CC}">
      <dsp:nvSpPr>
        <dsp:cNvPr id="0" name=""/>
        <dsp:cNvSpPr/>
      </dsp:nvSpPr>
      <dsp:spPr>
        <a:xfrm rot="5400000">
          <a:off x="3823406" y="731330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SSP4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RCP3.4: forzamento radiativo di 3,4 W/m</a:t>
          </a:r>
          <a:r>
            <a:rPr lang="it-IT" sz="1200" b="0" i="0" kern="1200" baseline="30000" dirty="0"/>
            <a:t>-2</a:t>
          </a:r>
          <a:r>
            <a:rPr lang="it-IT" sz="1200" b="0" i="0" kern="1200" dirty="0"/>
            <a:t>  </a:t>
          </a:r>
          <a:endParaRPr lang="it-IT" sz="1200" kern="1200" dirty="0"/>
        </a:p>
      </dsp:txBody>
      <dsp:txXfrm rot="-5400000">
        <a:off x="2142924" y="2433716"/>
        <a:ext cx="3787737" cy="404869"/>
      </dsp:txXfrm>
    </dsp:sp>
    <dsp:sp modelId="{ACD0BA1E-7B0D-483E-AAC2-F8B05ED94FF9}">
      <dsp:nvSpPr>
        <dsp:cNvPr id="0" name=""/>
        <dsp:cNvSpPr/>
      </dsp:nvSpPr>
      <dsp:spPr>
        <a:xfrm>
          <a:off x="0" y="2355729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SSP4-3.4</a:t>
          </a:r>
          <a:endParaRPr lang="it-IT" sz="2500" kern="1200"/>
        </a:p>
      </dsp:txBody>
      <dsp:txXfrm>
        <a:off x="27378" y="2383107"/>
        <a:ext cx="2088167" cy="506087"/>
      </dsp:txXfrm>
    </dsp:sp>
    <dsp:sp modelId="{69546C84-281E-460A-ACE0-971AB7B129F0}">
      <dsp:nvSpPr>
        <dsp:cNvPr id="0" name=""/>
        <dsp:cNvSpPr/>
      </dsp:nvSpPr>
      <dsp:spPr>
        <a:xfrm rot="5400000">
          <a:off x="3823406" y="1320216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SSP4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RCP6.0 con un forcing radiativo di 6,0 W/m</a:t>
          </a:r>
          <a:r>
            <a:rPr lang="it-IT" sz="1200" b="0" i="0" kern="1200" baseline="30000" dirty="0"/>
            <a:t>-2</a:t>
          </a:r>
          <a:r>
            <a:rPr lang="it-IT" sz="1200" b="0" i="0" kern="1200" dirty="0"/>
            <a:t> </a:t>
          </a:r>
          <a:endParaRPr lang="it-IT" sz="1200" kern="1200" dirty="0"/>
        </a:p>
      </dsp:txBody>
      <dsp:txXfrm rot="-5400000">
        <a:off x="2142924" y="3022602"/>
        <a:ext cx="3787737" cy="404869"/>
      </dsp:txXfrm>
    </dsp:sp>
    <dsp:sp modelId="{0AA67DDC-9922-464C-8635-2E73FA528914}">
      <dsp:nvSpPr>
        <dsp:cNvPr id="0" name=""/>
        <dsp:cNvSpPr/>
      </dsp:nvSpPr>
      <dsp:spPr>
        <a:xfrm>
          <a:off x="0" y="2944615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SSP4-6.0</a:t>
          </a:r>
          <a:endParaRPr lang="it-IT" sz="2500" kern="1200"/>
        </a:p>
      </dsp:txBody>
      <dsp:txXfrm>
        <a:off x="27378" y="2971993"/>
        <a:ext cx="2088167" cy="506087"/>
      </dsp:txXfrm>
    </dsp:sp>
    <dsp:sp modelId="{0D3975F7-494D-49DF-B56E-2ACF4D30450B}">
      <dsp:nvSpPr>
        <dsp:cNvPr id="0" name=""/>
        <dsp:cNvSpPr/>
      </dsp:nvSpPr>
      <dsp:spPr>
        <a:xfrm rot="5400000">
          <a:off x="3823406" y="1909102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SSP5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RCP3.4-over: forzamento radiativo di 3,4 W/m</a:t>
          </a:r>
          <a:r>
            <a:rPr lang="it-IT" sz="1200" b="0" i="0" kern="1200" baseline="30000" dirty="0"/>
            <a:t>-2</a:t>
          </a:r>
          <a:r>
            <a:rPr lang="it-IT" sz="1200" b="0" i="0" kern="1200" dirty="0"/>
            <a:t> </a:t>
          </a:r>
          <a:endParaRPr lang="it-IT" sz="1200" kern="1200" dirty="0"/>
        </a:p>
      </dsp:txBody>
      <dsp:txXfrm rot="-5400000">
        <a:off x="2142924" y="3611488"/>
        <a:ext cx="3787737" cy="404869"/>
      </dsp:txXfrm>
    </dsp:sp>
    <dsp:sp modelId="{BE86B50B-D59D-4189-BC15-393E7FFA83B9}">
      <dsp:nvSpPr>
        <dsp:cNvPr id="0" name=""/>
        <dsp:cNvSpPr/>
      </dsp:nvSpPr>
      <dsp:spPr>
        <a:xfrm>
          <a:off x="0" y="3533501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SSP5-3.4OS</a:t>
          </a:r>
          <a:endParaRPr lang="it-IT" sz="2500" kern="1200"/>
        </a:p>
      </dsp:txBody>
      <dsp:txXfrm>
        <a:off x="27378" y="3560879"/>
        <a:ext cx="2088167" cy="506087"/>
      </dsp:txXfrm>
    </dsp:sp>
    <dsp:sp modelId="{C32E32DC-3B0E-489D-B263-C78788494088}">
      <dsp:nvSpPr>
        <dsp:cNvPr id="0" name=""/>
        <dsp:cNvSpPr/>
      </dsp:nvSpPr>
      <dsp:spPr>
        <a:xfrm rot="5400000">
          <a:off x="3823406" y="2497988"/>
          <a:ext cx="448675" cy="3809640"/>
        </a:xfrm>
        <a:prstGeom prst="round2Same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/>
            <a:t>Scenario SSP5</a:t>
          </a:r>
          <a:endParaRPr lang="it-IT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200" b="0" i="0" kern="1200" dirty="0"/>
            <a:t>RCP8.5: forzamento radiativo di 8,5 W/m</a:t>
          </a:r>
          <a:r>
            <a:rPr lang="it-IT" sz="1200" b="0" i="0" kern="1200" baseline="30000" dirty="0"/>
            <a:t>-2</a:t>
          </a:r>
          <a:endParaRPr lang="it-IT" sz="1200" kern="1200" dirty="0"/>
        </a:p>
      </dsp:txBody>
      <dsp:txXfrm rot="-5400000">
        <a:off x="2142924" y="4200374"/>
        <a:ext cx="3787737" cy="404869"/>
      </dsp:txXfrm>
    </dsp:sp>
    <dsp:sp modelId="{7485C3D2-DE81-4D81-84FF-5CB7C8507D81}">
      <dsp:nvSpPr>
        <dsp:cNvPr id="0" name=""/>
        <dsp:cNvSpPr/>
      </dsp:nvSpPr>
      <dsp:spPr>
        <a:xfrm>
          <a:off x="0" y="4122387"/>
          <a:ext cx="2142923" cy="560843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500" b="1" i="0" kern="1200"/>
            <a:t>SSP5-8.5 </a:t>
          </a:r>
          <a:endParaRPr lang="it-IT" sz="2500" kern="1200"/>
        </a:p>
      </dsp:txBody>
      <dsp:txXfrm>
        <a:off x="27378" y="4149765"/>
        <a:ext cx="2088167" cy="5060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1EA955-E5FE-4A44-A063-8E85F51269FC}">
      <dsp:nvSpPr>
        <dsp:cNvPr id="0" name=""/>
        <dsp:cNvSpPr/>
      </dsp:nvSpPr>
      <dsp:spPr>
        <a:xfrm>
          <a:off x="54830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50E3B-79C2-421C-9CAF-15413475019C}">
      <dsp:nvSpPr>
        <dsp:cNvPr id="0" name=""/>
        <dsp:cNvSpPr/>
      </dsp:nvSpPr>
      <dsp:spPr>
        <a:xfrm>
          <a:off x="54830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E357A9-0DB3-4E63-8847-E8A7108F1077}">
      <dsp:nvSpPr>
        <dsp:cNvPr id="0" name=""/>
        <dsp:cNvSpPr/>
      </dsp:nvSpPr>
      <dsp:spPr>
        <a:xfrm>
          <a:off x="54830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Europei</a:t>
          </a:r>
          <a:endParaRPr lang="it-IT" sz="2100" kern="1200"/>
        </a:p>
      </dsp:txBody>
      <dsp:txXfrm>
        <a:off x="54830" y="0"/>
        <a:ext cx="1598701" cy="337875"/>
      </dsp:txXfrm>
    </dsp:sp>
    <dsp:sp modelId="{E24028E9-1012-4369-900B-292688CE5ED0}">
      <dsp:nvSpPr>
        <dsp:cNvPr id="0" name=""/>
        <dsp:cNvSpPr/>
      </dsp:nvSpPr>
      <dsp:spPr>
        <a:xfrm>
          <a:off x="54830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FE801-A65F-42CA-B11E-FC49AD1727F2}">
      <dsp:nvSpPr>
        <dsp:cNvPr id="0" name=""/>
        <dsp:cNvSpPr/>
      </dsp:nvSpPr>
      <dsp:spPr>
        <a:xfrm>
          <a:off x="166740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EC-Earth3-AerChem </a:t>
          </a:r>
          <a:endParaRPr lang="it-IT" sz="1000" kern="1200"/>
        </a:p>
      </dsp:txBody>
      <dsp:txXfrm>
        <a:off x="166740" y="604116"/>
        <a:ext cx="1486792" cy="273761"/>
      </dsp:txXfrm>
    </dsp:sp>
    <dsp:sp modelId="{202D87E0-1FB6-4FAE-8A5C-A2A5256DD925}">
      <dsp:nvSpPr>
        <dsp:cNvPr id="0" name=""/>
        <dsp:cNvSpPr/>
      </dsp:nvSpPr>
      <dsp:spPr>
        <a:xfrm>
          <a:off x="54830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BF5F1E-FAF5-4AB4-90E0-EA905F43D189}">
      <dsp:nvSpPr>
        <dsp:cNvPr id="0" name=""/>
        <dsp:cNvSpPr/>
      </dsp:nvSpPr>
      <dsp:spPr>
        <a:xfrm>
          <a:off x="166740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 </a:t>
          </a:r>
          <a:endParaRPr lang="it-IT" sz="1000" kern="1200"/>
        </a:p>
      </dsp:txBody>
      <dsp:txXfrm>
        <a:off x="166740" y="877877"/>
        <a:ext cx="1486792" cy="273761"/>
      </dsp:txXfrm>
    </dsp:sp>
    <dsp:sp modelId="{CE87B522-68D7-44EB-968C-C2FCDA283131}">
      <dsp:nvSpPr>
        <dsp:cNvPr id="0" name=""/>
        <dsp:cNvSpPr/>
      </dsp:nvSpPr>
      <dsp:spPr>
        <a:xfrm>
          <a:off x="54830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3008CA-312D-4A01-8B29-EBD10EA7AD5C}">
      <dsp:nvSpPr>
        <dsp:cNvPr id="0" name=""/>
        <dsp:cNvSpPr/>
      </dsp:nvSpPr>
      <dsp:spPr>
        <a:xfrm>
          <a:off x="166740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 </a:t>
          </a:r>
          <a:endParaRPr lang="it-IT" sz="1000" kern="1200"/>
        </a:p>
      </dsp:txBody>
      <dsp:txXfrm>
        <a:off x="166740" y="1151639"/>
        <a:ext cx="1486792" cy="273761"/>
      </dsp:txXfrm>
    </dsp:sp>
    <dsp:sp modelId="{3D25C366-724E-49A5-8BAB-F01724C8DB0A}">
      <dsp:nvSpPr>
        <dsp:cNvPr id="0" name=""/>
        <dsp:cNvSpPr/>
      </dsp:nvSpPr>
      <dsp:spPr>
        <a:xfrm>
          <a:off x="54830" y="1503559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25D5-84F5-40A4-B084-4BAB8E16D7C9}">
      <dsp:nvSpPr>
        <dsp:cNvPr id="0" name=""/>
        <dsp:cNvSpPr/>
      </dsp:nvSpPr>
      <dsp:spPr>
        <a:xfrm>
          <a:off x="166740" y="1425400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EC-Earth3-CC </a:t>
          </a:r>
          <a:endParaRPr lang="it-IT" sz="1000" kern="1200"/>
        </a:p>
      </dsp:txBody>
      <dsp:txXfrm>
        <a:off x="166740" y="1425400"/>
        <a:ext cx="1486792" cy="273761"/>
      </dsp:txXfrm>
    </dsp:sp>
    <dsp:sp modelId="{8F182F11-D08F-44F4-A31E-51D077DE0FEB}">
      <dsp:nvSpPr>
        <dsp:cNvPr id="0" name=""/>
        <dsp:cNvSpPr/>
      </dsp:nvSpPr>
      <dsp:spPr>
        <a:xfrm>
          <a:off x="54830" y="1777320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CDBE9B-375E-4EF0-A464-15CFA8843230}">
      <dsp:nvSpPr>
        <dsp:cNvPr id="0" name=""/>
        <dsp:cNvSpPr/>
      </dsp:nvSpPr>
      <dsp:spPr>
        <a:xfrm>
          <a:off x="166740" y="1699161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EC-Earth3-Veg-LR </a:t>
          </a:r>
          <a:endParaRPr lang="it-IT" sz="1000" kern="1200"/>
        </a:p>
      </dsp:txBody>
      <dsp:txXfrm>
        <a:off x="166740" y="1699161"/>
        <a:ext cx="1486792" cy="273761"/>
      </dsp:txXfrm>
    </dsp:sp>
    <dsp:sp modelId="{0CA3EEB1-E824-4B40-A3BA-203F97CFAD41}">
      <dsp:nvSpPr>
        <dsp:cNvPr id="0" name=""/>
        <dsp:cNvSpPr/>
      </dsp:nvSpPr>
      <dsp:spPr>
        <a:xfrm>
          <a:off x="1733467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F163A1-9271-408A-A9A3-15225EF459CD}">
      <dsp:nvSpPr>
        <dsp:cNvPr id="0" name=""/>
        <dsp:cNvSpPr/>
      </dsp:nvSpPr>
      <dsp:spPr>
        <a:xfrm>
          <a:off x="1733467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81B5B-E131-448A-AFD3-C12D0A73921D}">
      <dsp:nvSpPr>
        <dsp:cNvPr id="0" name=""/>
        <dsp:cNvSpPr/>
      </dsp:nvSpPr>
      <dsp:spPr>
        <a:xfrm>
          <a:off x="1733467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Francesi</a:t>
          </a:r>
          <a:endParaRPr lang="it-IT" sz="2100" kern="1200"/>
        </a:p>
      </dsp:txBody>
      <dsp:txXfrm>
        <a:off x="1733467" y="0"/>
        <a:ext cx="1598701" cy="337875"/>
      </dsp:txXfrm>
    </dsp:sp>
    <dsp:sp modelId="{CC936DBE-E23E-4564-86AD-BB7768F8A22B}">
      <dsp:nvSpPr>
        <dsp:cNvPr id="0" name=""/>
        <dsp:cNvSpPr/>
      </dsp:nvSpPr>
      <dsp:spPr>
        <a:xfrm>
          <a:off x="1733467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3463AD-2A95-493F-85E4-950F19936662}">
      <dsp:nvSpPr>
        <dsp:cNvPr id="0" name=""/>
        <dsp:cNvSpPr/>
      </dsp:nvSpPr>
      <dsp:spPr>
        <a:xfrm>
          <a:off x="1845377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CNRM-CM6-1-HR </a:t>
          </a:r>
          <a:endParaRPr lang="it-IT" sz="1000" kern="1200"/>
        </a:p>
      </dsp:txBody>
      <dsp:txXfrm>
        <a:off x="1845377" y="604116"/>
        <a:ext cx="1486792" cy="273761"/>
      </dsp:txXfrm>
    </dsp:sp>
    <dsp:sp modelId="{2C64CDF8-912C-447A-96F1-8672FD16025F}">
      <dsp:nvSpPr>
        <dsp:cNvPr id="0" name=""/>
        <dsp:cNvSpPr/>
      </dsp:nvSpPr>
      <dsp:spPr>
        <a:xfrm>
          <a:off x="1733467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FFD152-D6FC-440B-B930-EF8FAF71B1C8}">
      <dsp:nvSpPr>
        <dsp:cNvPr id="0" name=""/>
        <dsp:cNvSpPr/>
      </dsp:nvSpPr>
      <dsp:spPr>
        <a:xfrm>
          <a:off x="1845377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CNRM-CM6-1 </a:t>
          </a:r>
          <a:endParaRPr lang="it-IT" sz="1000" kern="1200"/>
        </a:p>
      </dsp:txBody>
      <dsp:txXfrm>
        <a:off x="1845377" y="877877"/>
        <a:ext cx="1486792" cy="273761"/>
      </dsp:txXfrm>
    </dsp:sp>
    <dsp:sp modelId="{44862DE5-3E67-4395-929A-739A2DFE6FA2}">
      <dsp:nvSpPr>
        <dsp:cNvPr id="0" name=""/>
        <dsp:cNvSpPr/>
      </dsp:nvSpPr>
      <dsp:spPr>
        <a:xfrm>
          <a:off x="1733467" y="1229797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01404-6046-4B83-ABEF-6910CF22716D}">
      <dsp:nvSpPr>
        <dsp:cNvPr id="0" name=""/>
        <dsp:cNvSpPr/>
      </dsp:nvSpPr>
      <dsp:spPr>
        <a:xfrm>
          <a:off x="1845377" y="1151639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CNRM-ESM2-1 </a:t>
          </a:r>
          <a:endParaRPr lang="it-IT" sz="1000" kern="1200"/>
        </a:p>
      </dsp:txBody>
      <dsp:txXfrm>
        <a:off x="1845377" y="1151639"/>
        <a:ext cx="1486792" cy="273761"/>
      </dsp:txXfrm>
    </dsp:sp>
    <dsp:sp modelId="{98ECF6CB-6CE1-46E2-B61D-A39374D056FB}">
      <dsp:nvSpPr>
        <dsp:cNvPr id="0" name=""/>
        <dsp:cNvSpPr/>
      </dsp:nvSpPr>
      <dsp:spPr>
        <a:xfrm>
          <a:off x="3412105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6C50F-1925-4D77-8AE1-1827584766C0}">
      <dsp:nvSpPr>
        <dsp:cNvPr id="0" name=""/>
        <dsp:cNvSpPr/>
      </dsp:nvSpPr>
      <dsp:spPr>
        <a:xfrm>
          <a:off x="3412105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247FC-8276-4BE8-8CB5-D8FD32FD0557}">
      <dsp:nvSpPr>
        <dsp:cNvPr id="0" name=""/>
        <dsp:cNvSpPr/>
      </dsp:nvSpPr>
      <dsp:spPr>
        <a:xfrm>
          <a:off x="3412105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Italiani</a:t>
          </a:r>
          <a:endParaRPr lang="it-IT" sz="2100" kern="1200"/>
        </a:p>
      </dsp:txBody>
      <dsp:txXfrm>
        <a:off x="3412105" y="0"/>
        <a:ext cx="1598701" cy="337875"/>
      </dsp:txXfrm>
    </dsp:sp>
    <dsp:sp modelId="{AF153B7D-F48B-45B8-BDC2-20C724E05394}">
      <dsp:nvSpPr>
        <dsp:cNvPr id="0" name=""/>
        <dsp:cNvSpPr/>
      </dsp:nvSpPr>
      <dsp:spPr>
        <a:xfrm>
          <a:off x="3412105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0DFABC-B0DC-4F0A-97E6-FC710A55CCD2}">
      <dsp:nvSpPr>
        <dsp:cNvPr id="0" name=""/>
        <dsp:cNvSpPr/>
      </dsp:nvSpPr>
      <dsp:spPr>
        <a:xfrm>
          <a:off x="3524014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 dirty="0"/>
            <a:t>CMCC-CM2-SR5 </a:t>
          </a:r>
          <a:endParaRPr lang="it-IT" sz="1000" kern="1200" dirty="0"/>
        </a:p>
      </dsp:txBody>
      <dsp:txXfrm>
        <a:off x="3524014" y="604116"/>
        <a:ext cx="1486792" cy="273761"/>
      </dsp:txXfrm>
    </dsp:sp>
    <dsp:sp modelId="{9913B44B-0F38-4DE5-879B-DD34C38BB133}">
      <dsp:nvSpPr>
        <dsp:cNvPr id="0" name=""/>
        <dsp:cNvSpPr/>
      </dsp:nvSpPr>
      <dsp:spPr>
        <a:xfrm>
          <a:off x="5090742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F27257-2A96-4262-ABCB-075F881A7EC2}">
      <dsp:nvSpPr>
        <dsp:cNvPr id="0" name=""/>
        <dsp:cNvSpPr/>
      </dsp:nvSpPr>
      <dsp:spPr>
        <a:xfrm>
          <a:off x="5090742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681150-32F4-4F3F-9C61-23F53A3C98D1}">
      <dsp:nvSpPr>
        <dsp:cNvPr id="0" name=""/>
        <dsp:cNvSpPr/>
      </dsp:nvSpPr>
      <dsp:spPr>
        <a:xfrm>
          <a:off x="5090742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Tedeschi</a:t>
          </a:r>
          <a:endParaRPr lang="it-IT" sz="2100" kern="1200"/>
        </a:p>
      </dsp:txBody>
      <dsp:txXfrm>
        <a:off x="5090742" y="0"/>
        <a:ext cx="1598701" cy="337875"/>
      </dsp:txXfrm>
    </dsp:sp>
    <dsp:sp modelId="{A4F1106D-4F3F-4819-AC55-CFB9F52173B0}">
      <dsp:nvSpPr>
        <dsp:cNvPr id="0" name=""/>
        <dsp:cNvSpPr/>
      </dsp:nvSpPr>
      <dsp:spPr>
        <a:xfrm>
          <a:off x="5090742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9EAEE9-E5D5-47E8-A177-1FEBEE08980C}">
      <dsp:nvSpPr>
        <dsp:cNvPr id="0" name=""/>
        <dsp:cNvSpPr/>
      </dsp:nvSpPr>
      <dsp:spPr>
        <a:xfrm>
          <a:off x="5202651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b="0" i="0" kern="1200"/>
            <a:t>AWI-CM-1-1-MR </a:t>
          </a:r>
          <a:endParaRPr lang="it-IT" sz="1000" kern="1200"/>
        </a:p>
      </dsp:txBody>
      <dsp:txXfrm>
        <a:off x="5202651" y="604116"/>
        <a:ext cx="1486792" cy="273761"/>
      </dsp:txXfrm>
    </dsp:sp>
    <dsp:sp modelId="{BE66DCCA-49DB-4675-839E-F4F018660F21}">
      <dsp:nvSpPr>
        <dsp:cNvPr id="0" name=""/>
        <dsp:cNvSpPr/>
      </dsp:nvSpPr>
      <dsp:spPr>
        <a:xfrm>
          <a:off x="6769379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6C1E1B-6D54-45D9-BEDD-CB587D976315}">
      <dsp:nvSpPr>
        <dsp:cNvPr id="0" name=""/>
        <dsp:cNvSpPr/>
      </dsp:nvSpPr>
      <dsp:spPr>
        <a:xfrm>
          <a:off x="6769379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43D184-F54C-49D7-98E0-5BF37BCF463A}">
      <dsp:nvSpPr>
        <dsp:cNvPr id="0" name=""/>
        <dsp:cNvSpPr/>
      </dsp:nvSpPr>
      <dsp:spPr>
        <a:xfrm>
          <a:off x="6769379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b="1" i="0" kern="1200"/>
            <a:t>Norvegesi</a:t>
          </a:r>
          <a:endParaRPr lang="it-IT" sz="2100" kern="1200"/>
        </a:p>
      </dsp:txBody>
      <dsp:txXfrm>
        <a:off x="6769379" y="0"/>
        <a:ext cx="1598701" cy="337875"/>
      </dsp:txXfrm>
    </dsp:sp>
    <dsp:sp modelId="{18E4ACC9-9051-4E8A-A74A-4CD41A4880B6}">
      <dsp:nvSpPr>
        <dsp:cNvPr id="0" name=""/>
        <dsp:cNvSpPr/>
      </dsp:nvSpPr>
      <dsp:spPr>
        <a:xfrm>
          <a:off x="6769379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F2EC38-1971-461D-AD2C-F0B30BC22FF6}">
      <dsp:nvSpPr>
        <dsp:cNvPr id="0" name=""/>
        <dsp:cNvSpPr/>
      </dsp:nvSpPr>
      <dsp:spPr>
        <a:xfrm>
          <a:off x="6881288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NorESM2-MM </a:t>
          </a:r>
          <a:endParaRPr lang="it-IT" sz="1000" kern="1200"/>
        </a:p>
      </dsp:txBody>
      <dsp:txXfrm>
        <a:off x="6881288" y="604116"/>
        <a:ext cx="1486792" cy="273761"/>
      </dsp:txXfrm>
    </dsp:sp>
    <dsp:sp modelId="{49EAD751-9B21-49B7-9374-DE0AA3C978D9}">
      <dsp:nvSpPr>
        <dsp:cNvPr id="0" name=""/>
        <dsp:cNvSpPr/>
      </dsp:nvSpPr>
      <dsp:spPr>
        <a:xfrm>
          <a:off x="8448016" y="337875"/>
          <a:ext cx="1598701" cy="1880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3D81C9-7253-4FE6-BCFC-F2688A467D35}">
      <dsp:nvSpPr>
        <dsp:cNvPr id="0" name=""/>
        <dsp:cNvSpPr/>
      </dsp:nvSpPr>
      <dsp:spPr>
        <a:xfrm>
          <a:off x="8448016" y="408511"/>
          <a:ext cx="117446" cy="11744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9FE8D1-5744-41D0-81AA-EE9A65BE5E8C}">
      <dsp:nvSpPr>
        <dsp:cNvPr id="0" name=""/>
        <dsp:cNvSpPr/>
      </dsp:nvSpPr>
      <dsp:spPr>
        <a:xfrm>
          <a:off x="8448016" y="0"/>
          <a:ext cx="1598701" cy="3378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b="1" i="0" kern="1200"/>
            <a:t>Inglesi</a:t>
          </a:r>
          <a:endParaRPr lang="it-IT" sz="2100" kern="1200"/>
        </a:p>
      </dsp:txBody>
      <dsp:txXfrm>
        <a:off x="8448016" y="0"/>
        <a:ext cx="1598701" cy="337875"/>
      </dsp:txXfrm>
    </dsp:sp>
    <dsp:sp modelId="{A47F5E3D-3CE5-4F77-9F69-E50285B8CA87}">
      <dsp:nvSpPr>
        <dsp:cNvPr id="0" name=""/>
        <dsp:cNvSpPr/>
      </dsp:nvSpPr>
      <dsp:spPr>
        <a:xfrm>
          <a:off x="8448016" y="682275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5BA4D-5E6C-4348-BC85-3384B6AB2889}">
      <dsp:nvSpPr>
        <dsp:cNvPr id="0" name=""/>
        <dsp:cNvSpPr/>
      </dsp:nvSpPr>
      <dsp:spPr>
        <a:xfrm>
          <a:off x="8559925" y="604116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HadGEM3-GC31-LL </a:t>
          </a:r>
          <a:endParaRPr lang="it-IT" sz="1000" kern="1200"/>
        </a:p>
      </dsp:txBody>
      <dsp:txXfrm>
        <a:off x="8559925" y="604116"/>
        <a:ext cx="1486792" cy="273761"/>
      </dsp:txXfrm>
    </dsp:sp>
    <dsp:sp modelId="{1E035980-05CB-45A4-A51B-370BB11C06FD}">
      <dsp:nvSpPr>
        <dsp:cNvPr id="0" name=""/>
        <dsp:cNvSpPr/>
      </dsp:nvSpPr>
      <dsp:spPr>
        <a:xfrm>
          <a:off x="8448016" y="956036"/>
          <a:ext cx="117443" cy="1174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715695-02E3-4AED-99F5-8C8C32E069A5}">
      <dsp:nvSpPr>
        <dsp:cNvPr id="0" name=""/>
        <dsp:cNvSpPr/>
      </dsp:nvSpPr>
      <dsp:spPr>
        <a:xfrm>
          <a:off x="8559925" y="877877"/>
          <a:ext cx="1486792" cy="273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000" b="0" i="0" kern="1200"/>
            <a:t>HadGEM3-GC31-MM </a:t>
          </a:r>
          <a:endParaRPr lang="it-IT" sz="1000" kern="1200"/>
        </a:p>
      </dsp:txBody>
      <dsp:txXfrm>
        <a:off x="8559925" y="877877"/>
        <a:ext cx="1486792" cy="27376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F21288-49D5-46C4-BF14-ED38EB58E8D9}">
      <dsp:nvSpPr>
        <dsp:cNvPr id="0" name=""/>
        <dsp:cNvSpPr/>
      </dsp:nvSpPr>
      <dsp:spPr>
        <a:xfrm>
          <a:off x="0" y="171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D2311D-453E-4319-82B8-2B74F47D2EB3}">
      <dsp:nvSpPr>
        <dsp:cNvPr id="0" name=""/>
        <dsp:cNvSpPr/>
      </dsp:nvSpPr>
      <dsp:spPr>
        <a:xfrm>
          <a:off x="0" y="171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variable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models]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selezionaParametri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(esperimento, variabile,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startYear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endYear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19"/>
        <a:ext cx="11152260" cy="586393"/>
      </dsp:txXfrm>
    </dsp:sp>
    <dsp:sp modelId="{8AADF160-BF07-4681-9E43-DF19A1E07780}">
      <dsp:nvSpPr>
        <dsp:cNvPr id="0" name=""/>
        <dsp:cNvSpPr/>
      </dsp:nvSpPr>
      <dsp:spPr>
        <a:xfrm>
          <a:off x="0" y="58811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825976-F359-44DB-974A-C75597AAD711}">
      <dsp:nvSpPr>
        <dsp:cNvPr id="0" name=""/>
        <dsp:cNvSpPr/>
      </dsp:nvSpPr>
      <dsp:spPr>
        <a:xfrm>
          <a:off x="0" y="58811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[model]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selezionaModello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models,modello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 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588112"/>
        <a:ext cx="11152260" cy="586393"/>
      </dsp:txXfrm>
    </dsp:sp>
    <dsp:sp modelId="{CF262F79-375F-49BB-88B9-8657780745DD}">
      <dsp:nvSpPr>
        <dsp:cNvPr id="0" name=""/>
        <dsp:cNvSpPr/>
      </dsp:nvSpPr>
      <dsp:spPr>
        <a:xfrm>
          <a:off x="0" y="117450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253EA7-8F17-42C6-A8FB-F1C5280A08A9}">
      <dsp:nvSpPr>
        <dsp:cNvPr id="0" name=""/>
        <dsp:cNvSpPr/>
      </dsp:nvSpPr>
      <dsp:spPr>
        <a:xfrm>
          <a:off x="0" y="117450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F] =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makeRequest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experiment,variable,model,years_string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174505"/>
        <a:ext cx="11152260" cy="586393"/>
      </dsp:txXfrm>
    </dsp:sp>
    <dsp:sp modelId="{5E986E51-6039-4A6F-9A46-3B9D33563537}">
      <dsp:nvSpPr>
        <dsp:cNvPr id="0" name=""/>
        <dsp:cNvSpPr/>
      </dsp:nvSpPr>
      <dsp:spPr>
        <a:xfrm>
          <a:off x="0" y="1760899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116A-44D7-4599-93F5-4DB4558A5529}">
      <dsp:nvSpPr>
        <dsp:cNvPr id="0" name=""/>
        <dsp:cNvSpPr/>
      </dsp:nvSpPr>
      <dsp:spPr>
        <a:xfrm>
          <a:off x="0" y="1760899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[time,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lat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lon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snw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] = 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leggiDati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it-IT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pathDataset</a:t>
          </a:r>
          <a:r>
            <a:rPr lang="it-IT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);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1760899"/>
        <a:ext cx="11152260" cy="586393"/>
      </dsp:txXfrm>
    </dsp:sp>
    <dsp:sp modelId="{BD641C69-2635-4DFF-A448-79B8B0B6745F}">
      <dsp:nvSpPr>
        <dsp:cNvPr id="0" name=""/>
        <dsp:cNvSpPr/>
      </dsp:nvSpPr>
      <dsp:spPr>
        <a:xfrm>
          <a:off x="0" y="2347292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C93711-E893-416D-84A9-E6FCE349B80A}">
      <dsp:nvSpPr>
        <dsp:cNvPr id="0" name=""/>
        <dsp:cNvSpPr/>
      </dsp:nvSpPr>
      <dsp:spPr>
        <a:xfrm>
          <a:off x="0" y="2347292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plotDati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(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snow_basilicata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, variable, time, </a:t>
          </a:r>
          <a:r>
            <a:rPr lang="en-GB" sz="1500" b="0" i="0" kern="1200" dirty="0" err="1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years_string</a:t>
          </a:r>
          <a:r>
            <a:rPr lang="en-GB" sz="1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rPr>
            <a:t>)</a:t>
          </a:r>
          <a:endParaRPr lang="it-IT" sz="1500" kern="1200" dirty="0">
            <a:solidFill>
              <a:schemeClr val="accent2">
                <a:lumMod val="40000"/>
                <a:lumOff val="60000"/>
              </a:schemeClr>
            </a:solidFill>
            <a:latin typeface="Consolas" panose="020B0609020204030204" pitchFamily="49" charset="0"/>
          </a:endParaRPr>
        </a:p>
      </dsp:txBody>
      <dsp:txXfrm>
        <a:off x="0" y="2347292"/>
        <a:ext cx="11152260" cy="586393"/>
      </dsp:txXfrm>
    </dsp:sp>
    <dsp:sp modelId="{13C68B05-FB01-4112-ABA1-825DFC0055B0}">
      <dsp:nvSpPr>
        <dsp:cNvPr id="0" name=""/>
        <dsp:cNvSpPr/>
      </dsp:nvSpPr>
      <dsp:spPr>
        <a:xfrm>
          <a:off x="0" y="2933685"/>
          <a:ext cx="1115226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B397A6-69F4-4BFA-B9FD-B8DA8167C599}">
      <dsp:nvSpPr>
        <dsp:cNvPr id="0" name=""/>
        <dsp:cNvSpPr/>
      </dsp:nvSpPr>
      <dsp:spPr>
        <a:xfrm>
          <a:off x="0" y="2933685"/>
          <a:ext cx="11152260" cy="5863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0" y="2933685"/>
        <a:ext cx="11152260" cy="5863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SquareAccentList">
  <dgm:title val=""/>
  <dgm:desc val=""/>
  <dgm:catLst>
    <dgm:cat type="list" pri="5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  <dgm:cxn modelId="5" srcId="0" destId="20" srcOrd="0" destOrd="0"/>
        <dgm:cxn modelId="6" srcId="20" destId="21" srcOrd="0" destOrd="0"/>
        <dgm:cxn modelId="7" srcId="20" destId="22" srcOrd="1" destOrd="0"/>
        <dgm:cxn modelId="8" srcId="20" destId="23" srcOrd="2" destOrd="0"/>
      </dgm:cxnLst>
      <dgm:bg/>
      <dgm:whole/>
    </dgm:dataModel>
  </dgm:clrData>
  <dgm:layoutNode name="layout">
    <dgm:varLst>
      <dgm:chMax/>
      <dgm:chPref/>
      <dgm:dir/>
      <dgm:resizeHandles/>
    </dgm:varLst>
    <dgm:choose name="Name0">
      <dgm:if name="Name1" func="var" arg="dir" op="equ" val="norm">
        <dgm:alg type="hierChild">
          <dgm:param type="linDir" val="fromL"/>
          <dgm:param type="vertAlign" val="t"/>
          <dgm:param type="nodeVertAlign" val="t"/>
          <dgm:param type="horzAlign" val="ctr"/>
          <dgm:param type="fallback" val="1D"/>
        </dgm:alg>
      </dgm:if>
      <dgm:else name="Name2">
        <dgm:alg type="hierChild">
          <dgm:param type="linDir" val="fromR"/>
          <dgm:param type="vertAlign" val="t"/>
          <dgm:param type="nodeVertAlign" val="t"/>
          <dgm:param type="horzAlign" val="ctr"/>
          <dgm:param type="fallback" val="1D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Parent" op="equ" val="65"/>
      <dgm:constr type="primFontSz" for="des" forName="Child" op="equ" val="65"/>
      <dgm:constr type="primFontSz" for="des" forName="Child" refType="primFontSz" refFor="des" refForName="Parent" op="lte"/>
      <dgm:constr type="w" for="des" forName="rootComposite" refType="h" refFor="des" refForName="rootComposite" fact="3.0396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 fact="0.5205"/>
      <dgm:constr type="sibSp" refType="w" refFor="des" refForName="rootComposite" fact="0.05"/>
      <dgm:constr type="sp" for="des" forName="root" refType="h" refFor="des" refForName="childComposite" fact="0.2855"/>
    </dgm:constrLst>
    <dgm:ruleLst/>
    <dgm:forEach name="Name3" axis="ch">
      <dgm:forEach name="Name4" axis="self" ptType="node" cnt="1">
        <dgm:layoutNode name="root">
          <dgm:varLst>
            <dgm:chMax/>
            <dgm:chPref/>
          </dgm:varLst>
          <dgm:alg type="hierRoot">
            <dgm:param type="hierAlign" val="tL"/>
          </dgm:alg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5">
              <dgm:if name="Name6" func="var" arg="dir" op="equ" val="norm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l" for="ch" forName="ParentSmallAccent" refType="w" fact="0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if>
              <dgm:else name="Name7"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/>
                  <dgm:constr type="h" for="ch" forName="Parent" refType="h" fact="0.6424"/>
                  <dgm:constr type="l" for="ch" forName="ParentAccent" refType="w" fact="0"/>
                  <dgm:constr type="b" for="ch" forName="ParentAccent" refType="h"/>
                  <dgm:constr type="w" for="ch" forName="ParentAccent" refType="w"/>
                  <dgm:constr type="h" for="ch" forName="ParentAccent" refType="h" fact="0.3576"/>
                  <dgm:constr type="r" for="ch" forName="ParentSmallAccent" refType="w"/>
                  <dgm:constr type="b" for="ch" forName="ParentSmallAccent" refType="h"/>
                  <dgm:constr type="w" for="ch" forName="ParentSmallAccent" refType="h" fact="0.2233"/>
                  <dgm:constr type="h" for="ch" forName="ParentSmallAccent" refType="h" fact="0.2233"/>
                </dgm:constrLst>
              </dgm:else>
            </dgm:choose>
            <dgm:ruleLst/>
            <dgm:layoutNode name="ParentAccent" styleLbl="alignNode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SmallAccent" styleLbl="fgAcc1">
              <dgm:alg type="sp"/>
              <dgm:shape xmlns:r="http://schemas.openxmlformats.org/officeDocument/2006/relationships" type="rect" r:blip="">
                <dgm:adjLst/>
              </dgm:shape>
              <dgm:presOf/>
            </dgm:layoutNode>
            <dgm:layoutNode name="Parent" styleLbl="revTx">
              <dgm:varLst>
                <dgm:chMax/>
                <dgm:chPref val="4"/>
                <dgm:bulletEnabled val="1"/>
              </dgm:varLst>
              <dgm:choose name="Name8">
                <dgm:if name="Name9" func="var" arg="dir" op="equ" val="norm">
                  <dgm:alg type="tx">
                    <dgm:param type="txAnchorVertCh" val="mid"/>
                    <dgm:param type="parTxLTRAlign" val="l"/>
                  </dgm:alg>
                </dgm:if>
                <dgm:else name="Name10">
                  <dgm:alg type="tx">
                    <dgm:param type="txAnchorVertCh" val="mid"/>
                    <dgm:param type="parTxLTR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13">
                    <dgm:if name="Name14" func="var" arg="dir" op="equ" val="norm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l" for="ch" forName="ChildAccent" refType="w" fact="0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l" for="ch" forName="Child" refType="w" fact="0.07"/>
                        <dgm:constr type="t" for="ch" forName="Child" refType="h" fact="0"/>
                      </dgm:constrLst>
                    </dgm:if>
                    <dgm:else name="Name15">
                      <dgm:constrLst>
                        <dgm:constr type="w" for="ch" forName="ChildAccent" refType="h" fact="0.429"/>
                        <dgm:constr type="h" for="ch" forName="ChildAccent" refType="h" fact="0.429"/>
                        <dgm:constr type="r" for="ch" forName="ChildAccent" refType="w"/>
                        <dgm:constr type="t" for="ch" forName="ChildAccent" refType="h" fact="0.2855"/>
                        <dgm:constr type="w" for="ch" forName="Child" refType="w" fact="0.93"/>
                        <dgm:constr type="h" for="ch" forName="Child" refType="h"/>
                        <dgm:constr type="r" for="ch" forName="Child" refType="w" fact="0.93"/>
                        <dgm:constr type="t" for="ch" forName="Child" refType="h" fact="0"/>
                      </dgm:constrLst>
                    </dgm:else>
                  </dgm:choose>
                  <dgm:ruleLst/>
                  <dgm:layoutNode name="ChildAccent" styleLbl="solidFgAcc1">
                    <dgm:alg type="sp"/>
                    <dgm:shape xmlns:r="http://schemas.openxmlformats.org/officeDocument/2006/relationships" type="rect" r:blip="">
                      <dgm:adjLst/>
                    </dgm:shape>
                    <dgm:presOf/>
                  </dgm:layoutNode>
                  <dgm:layoutNode name="Child" styleLbl="revTx">
                    <dgm:varLst>
                      <dgm:chMax val="0"/>
                      <dgm:chPref val="0"/>
                      <dgm:bulletEnabled val="1"/>
                    </dgm:varLst>
                    <dgm:choose name="Name16">
                      <dgm:if name="Name17" func="var" arg="dir" op="equ" val="norm">
                        <dgm:alg type="tx">
                          <dgm:param type="txAnchorVertCh" val="mid"/>
                          <dgm:param type="parTxLTRAlign" val="l"/>
                        </dgm:alg>
                      </dgm:if>
                      <dgm:else name="Name18">
                        <dgm:alg type="tx">
                          <dgm:param type="txAnchorVertCh" val="mid"/>
                          <dgm:param type="parTxLTRAlign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 node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D8C01-A740-4501-BC01-7FB8451F91D1}" type="datetimeFigureOut">
              <a:rPr lang="it-IT" smtClean="0"/>
              <a:t>11/02/2024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03209B-4CB9-4CF1-88C3-DA79925153B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0555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5123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03209B-4CB9-4CF1-88C3-DA79925153B6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9645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6.xml"/><Relationship Id="rId2" Type="http://schemas.openxmlformats.org/officeDocument/2006/relationships/slide" Target="../slides/slide9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525133" y="1558451"/>
            <a:ext cx="5898800" cy="320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524567" y="4765651"/>
            <a:ext cx="5898800" cy="5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067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-21161" y="1623191"/>
            <a:ext cx="1366324" cy="3661603"/>
          </a:xfrm>
          <a:custGeom>
            <a:avLst/>
            <a:gdLst/>
            <a:ahLst/>
            <a:cxnLst/>
            <a:rect l="l" t="t" r="r" b="b"/>
            <a:pathLst>
              <a:path w="16026" h="42948" extrusionOk="0">
                <a:moveTo>
                  <a:pt x="978" y="1"/>
                </a:moveTo>
                <a:cubicBezTo>
                  <a:pt x="503" y="1"/>
                  <a:pt x="202" y="191"/>
                  <a:pt x="202" y="191"/>
                </a:cubicBezTo>
                <a:lnTo>
                  <a:pt x="46" y="38863"/>
                </a:lnTo>
                <a:cubicBezTo>
                  <a:pt x="46" y="38863"/>
                  <a:pt x="1" y="38924"/>
                  <a:pt x="44" y="38924"/>
                </a:cubicBezTo>
                <a:cubicBezTo>
                  <a:pt x="124" y="38924"/>
                  <a:pt x="514" y="38708"/>
                  <a:pt x="2094" y="37459"/>
                </a:cubicBezTo>
                <a:cubicBezTo>
                  <a:pt x="4514" y="35527"/>
                  <a:pt x="3967" y="34766"/>
                  <a:pt x="4592" y="33361"/>
                </a:cubicBezTo>
                <a:cubicBezTo>
                  <a:pt x="5197" y="31937"/>
                  <a:pt x="6075" y="31020"/>
                  <a:pt x="6875" y="29888"/>
                </a:cubicBezTo>
                <a:cubicBezTo>
                  <a:pt x="7675" y="28795"/>
                  <a:pt x="8845" y="26981"/>
                  <a:pt x="8845" y="22961"/>
                </a:cubicBezTo>
                <a:cubicBezTo>
                  <a:pt x="8845" y="18942"/>
                  <a:pt x="6562" y="15079"/>
                  <a:pt x="6758" y="14727"/>
                </a:cubicBezTo>
                <a:cubicBezTo>
                  <a:pt x="6785" y="14675"/>
                  <a:pt x="6825" y="14650"/>
                  <a:pt x="6874" y="14650"/>
                </a:cubicBezTo>
                <a:cubicBezTo>
                  <a:pt x="7173" y="14650"/>
                  <a:pt x="7822" y="15570"/>
                  <a:pt x="8240" y="16893"/>
                </a:cubicBezTo>
                <a:cubicBezTo>
                  <a:pt x="8527" y="17800"/>
                  <a:pt x="8990" y="18754"/>
                  <a:pt x="9235" y="18754"/>
                </a:cubicBezTo>
                <a:cubicBezTo>
                  <a:pt x="9406" y="18754"/>
                  <a:pt x="9471" y="18287"/>
                  <a:pt x="9294" y="17010"/>
                </a:cubicBezTo>
                <a:cubicBezTo>
                  <a:pt x="8884" y="13908"/>
                  <a:pt x="7050" y="12327"/>
                  <a:pt x="6211" y="10649"/>
                </a:cubicBezTo>
                <a:cubicBezTo>
                  <a:pt x="5716" y="9659"/>
                  <a:pt x="5812" y="9153"/>
                  <a:pt x="6254" y="9153"/>
                </a:cubicBezTo>
                <a:cubicBezTo>
                  <a:pt x="6544" y="9153"/>
                  <a:pt x="6982" y="9370"/>
                  <a:pt x="7499" y="9810"/>
                </a:cubicBezTo>
                <a:cubicBezTo>
                  <a:pt x="8806" y="10923"/>
                  <a:pt x="10016" y="12679"/>
                  <a:pt x="10699" y="14591"/>
                </a:cubicBezTo>
                <a:cubicBezTo>
                  <a:pt x="11382" y="16522"/>
                  <a:pt x="11479" y="18259"/>
                  <a:pt x="12026" y="20991"/>
                </a:cubicBezTo>
                <a:cubicBezTo>
                  <a:pt x="13001" y="25888"/>
                  <a:pt x="12065" y="26532"/>
                  <a:pt x="12006" y="29069"/>
                </a:cubicBezTo>
                <a:cubicBezTo>
                  <a:pt x="11928" y="31605"/>
                  <a:pt x="11148" y="32034"/>
                  <a:pt x="10016" y="33849"/>
                </a:cubicBezTo>
                <a:cubicBezTo>
                  <a:pt x="8904" y="35644"/>
                  <a:pt x="8162" y="37010"/>
                  <a:pt x="6758" y="38941"/>
                </a:cubicBezTo>
                <a:cubicBezTo>
                  <a:pt x="5333" y="40873"/>
                  <a:pt x="2114" y="41732"/>
                  <a:pt x="1997" y="42278"/>
                </a:cubicBezTo>
                <a:cubicBezTo>
                  <a:pt x="1929" y="42606"/>
                  <a:pt x="2196" y="42948"/>
                  <a:pt x="2817" y="42948"/>
                </a:cubicBezTo>
                <a:cubicBezTo>
                  <a:pt x="3267" y="42948"/>
                  <a:pt x="3901" y="42769"/>
                  <a:pt x="4728" y="42278"/>
                </a:cubicBezTo>
                <a:cubicBezTo>
                  <a:pt x="6548" y="41197"/>
                  <a:pt x="8585" y="37436"/>
                  <a:pt x="9331" y="37436"/>
                </a:cubicBezTo>
                <a:cubicBezTo>
                  <a:pt x="9393" y="37436"/>
                  <a:pt x="9446" y="37462"/>
                  <a:pt x="9489" y="37517"/>
                </a:cubicBezTo>
                <a:cubicBezTo>
                  <a:pt x="10055" y="38259"/>
                  <a:pt x="7128" y="40424"/>
                  <a:pt x="7753" y="40990"/>
                </a:cubicBezTo>
                <a:cubicBezTo>
                  <a:pt x="7822" y="41050"/>
                  <a:pt x="7898" y="41078"/>
                  <a:pt x="7980" y="41078"/>
                </a:cubicBezTo>
                <a:cubicBezTo>
                  <a:pt x="8620" y="41078"/>
                  <a:pt x="9622" y="39413"/>
                  <a:pt x="10348" y="38376"/>
                </a:cubicBezTo>
                <a:cubicBezTo>
                  <a:pt x="11148" y="37185"/>
                  <a:pt x="10777" y="36815"/>
                  <a:pt x="11655" y="35937"/>
                </a:cubicBezTo>
                <a:cubicBezTo>
                  <a:pt x="12514" y="35078"/>
                  <a:pt x="12709" y="34415"/>
                  <a:pt x="12826" y="33166"/>
                </a:cubicBezTo>
                <a:cubicBezTo>
                  <a:pt x="12943" y="31917"/>
                  <a:pt x="13762" y="30961"/>
                  <a:pt x="14250" y="29439"/>
                </a:cubicBezTo>
                <a:cubicBezTo>
                  <a:pt x="14738" y="27878"/>
                  <a:pt x="15070" y="25595"/>
                  <a:pt x="14640" y="23917"/>
                </a:cubicBezTo>
                <a:cubicBezTo>
                  <a:pt x="14192" y="22239"/>
                  <a:pt x="13392" y="19430"/>
                  <a:pt x="13996" y="19430"/>
                </a:cubicBezTo>
                <a:cubicBezTo>
                  <a:pt x="14592" y="19430"/>
                  <a:pt x="14696" y="23042"/>
                  <a:pt x="15425" y="23042"/>
                </a:cubicBezTo>
                <a:cubicBezTo>
                  <a:pt x="15436" y="23042"/>
                  <a:pt x="15448" y="23041"/>
                  <a:pt x="15460" y="23039"/>
                </a:cubicBezTo>
                <a:cubicBezTo>
                  <a:pt x="16026" y="22961"/>
                  <a:pt x="15343" y="18142"/>
                  <a:pt x="14660" y="16815"/>
                </a:cubicBezTo>
                <a:cubicBezTo>
                  <a:pt x="13977" y="15508"/>
                  <a:pt x="13118" y="14240"/>
                  <a:pt x="11167" y="9947"/>
                </a:cubicBezTo>
                <a:cubicBezTo>
                  <a:pt x="10562" y="8620"/>
                  <a:pt x="8143" y="6240"/>
                  <a:pt x="7031" y="5362"/>
                </a:cubicBezTo>
                <a:cubicBezTo>
                  <a:pt x="5899" y="4484"/>
                  <a:pt x="4397" y="3137"/>
                  <a:pt x="3265" y="1537"/>
                </a:cubicBezTo>
                <a:cubicBezTo>
                  <a:pt x="2397" y="284"/>
                  <a:pt x="1558" y="1"/>
                  <a:pt x="97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-17325" y="2205069"/>
            <a:ext cx="409317" cy="2277376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>
            <a:off x="-18946" y="940966"/>
            <a:ext cx="1924755" cy="5457876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-4025" y="1258463"/>
            <a:ext cx="545472" cy="446148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-40600" y="92403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705483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250467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-17325" y="5283443"/>
            <a:ext cx="2009671" cy="1492248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29176" y="3723582"/>
            <a:ext cx="394568" cy="1039705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100243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/>
          <p:nvPr/>
        </p:nvSpPr>
        <p:spPr>
          <a:xfrm>
            <a:off x="-4025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" name="Google Shape;23;p2"/>
          <p:cNvSpPr/>
          <p:nvPr/>
        </p:nvSpPr>
        <p:spPr>
          <a:xfrm>
            <a:off x="704459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2"/>
          <p:cNvSpPr/>
          <p:nvPr/>
        </p:nvSpPr>
        <p:spPr>
          <a:xfrm>
            <a:off x="601384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" name="Google Shape;25;p2"/>
          <p:cNvSpPr/>
          <p:nvPr/>
        </p:nvSpPr>
        <p:spPr>
          <a:xfrm>
            <a:off x="959767" y="-590131"/>
            <a:ext cx="2415151" cy="4860056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2"/>
          <p:cNvSpPr/>
          <p:nvPr/>
        </p:nvSpPr>
        <p:spPr>
          <a:xfrm rot="947843">
            <a:off x="1697756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2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2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2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2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2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2" name="Google Shape;32;p2"/>
          <p:cNvGrpSpPr/>
          <p:nvPr/>
        </p:nvGrpSpPr>
        <p:grpSpPr>
          <a:xfrm>
            <a:off x="-4805616" y="-1375267"/>
            <a:ext cx="9593200" cy="9593200"/>
            <a:chOff x="-3604212" y="-1031450"/>
            <a:chExt cx="7194900" cy="7194900"/>
          </a:xfrm>
        </p:grpSpPr>
        <p:sp>
          <p:nvSpPr>
            <p:cNvPr id="33" name="Google Shape;33;p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695469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888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3"/>
          <p:cNvSpPr txBox="1">
            <a:spLocks noGrp="1"/>
          </p:cNvSpPr>
          <p:nvPr>
            <p:ph type="title"/>
          </p:nvPr>
        </p:nvSpPr>
        <p:spPr>
          <a:xfrm>
            <a:off x="1998800" y="611867"/>
            <a:ext cx="819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30" name="Google Shape;330;p13">
            <a:hlinkClick r:id="rId2" action="ppaction://hlinksldjump"/>
          </p:cNvPr>
          <p:cNvSpPr txBox="1">
            <a:spLocks noGrp="1"/>
          </p:cNvSpPr>
          <p:nvPr>
            <p:ph type="title" idx="2" hasCustomPrompt="1"/>
          </p:nvPr>
        </p:nvSpPr>
        <p:spPr>
          <a:xfrm>
            <a:off x="3042343" y="1561200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1" name="Google Shape;331;p13">
            <a:hlinkClick r:id="rId2" action="ppaction://hlinksldjump"/>
          </p:cNvPr>
          <p:cNvSpPr txBox="1">
            <a:spLocks noGrp="1"/>
          </p:cNvSpPr>
          <p:nvPr>
            <p:ph type="subTitle" idx="1"/>
          </p:nvPr>
        </p:nvSpPr>
        <p:spPr>
          <a:xfrm>
            <a:off x="1707732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2" name="Google Shape;332;p13"/>
          <p:cNvSpPr txBox="1">
            <a:spLocks noGrp="1"/>
          </p:cNvSpPr>
          <p:nvPr>
            <p:ph type="subTitle" idx="3"/>
          </p:nvPr>
        </p:nvSpPr>
        <p:spPr>
          <a:xfrm>
            <a:off x="2254133" y="2801867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3" name="Google Shape;333;p13">
            <a:hlinkClick r:id="rId3" action="ppaction://hlinksldjump"/>
          </p:cNvPr>
          <p:cNvSpPr txBox="1">
            <a:spLocks noGrp="1"/>
          </p:cNvSpPr>
          <p:nvPr>
            <p:ph type="title" idx="4" hasCustomPrompt="1"/>
          </p:nvPr>
        </p:nvSpPr>
        <p:spPr>
          <a:xfrm>
            <a:off x="3042344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4" name="Google Shape;334;p13">
            <a:hlinkClick r:id="rId3" action="ppaction://hlinksldjump"/>
          </p:cNvPr>
          <p:cNvSpPr txBox="1">
            <a:spLocks noGrp="1"/>
          </p:cNvSpPr>
          <p:nvPr>
            <p:ph type="subTitle" idx="5"/>
          </p:nvPr>
        </p:nvSpPr>
        <p:spPr>
          <a:xfrm>
            <a:off x="1707732" y="4710667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5" name="Google Shape;335;p13"/>
          <p:cNvSpPr txBox="1">
            <a:spLocks noGrp="1"/>
          </p:cNvSpPr>
          <p:nvPr>
            <p:ph type="subTitle" idx="6"/>
          </p:nvPr>
        </p:nvSpPr>
        <p:spPr>
          <a:xfrm>
            <a:off x="2254133" y="5227929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6" name="Google Shape;336;p13">
            <a:hlinkClick r:id="rId4" action="ppaction://hlinksldjump"/>
          </p:cNvPr>
          <p:cNvSpPr txBox="1">
            <a:spLocks noGrp="1"/>
          </p:cNvSpPr>
          <p:nvPr>
            <p:ph type="title" idx="7" hasCustomPrompt="1"/>
          </p:nvPr>
        </p:nvSpPr>
        <p:spPr>
          <a:xfrm>
            <a:off x="7496377" y="1565667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37" name="Google Shape;337;p13">
            <a:hlinkClick r:id="rId4" action="ppaction://hlinksldjump"/>
          </p:cNvPr>
          <p:cNvSpPr txBox="1">
            <a:spLocks noGrp="1"/>
          </p:cNvSpPr>
          <p:nvPr>
            <p:ph type="subTitle" idx="8"/>
          </p:nvPr>
        </p:nvSpPr>
        <p:spPr>
          <a:xfrm>
            <a:off x="6161768" y="22814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8" name="Google Shape;338;p13"/>
          <p:cNvSpPr txBox="1">
            <a:spLocks noGrp="1"/>
          </p:cNvSpPr>
          <p:nvPr>
            <p:ph type="subTitle" idx="9"/>
          </p:nvPr>
        </p:nvSpPr>
        <p:spPr>
          <a:xfrm>
            <a:off x="6708167" y="2810861"/>
            <a:ext cx="31456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9" name="Google Shape;339;p13">
            <a:hlinkClick r:id="" action="ppaction://noaction"/>
          </p:cNvPr>
          <p:cNvSpPr txBox="1">
            <a:spLocks noGrp="1"/>
          </p:cNvSpPr>
          <p:nvPr>
            <p:ph type="title" idx="13" hasCustomPrompt="1"/>
          </p:nvPr>
        </p:nvSpPr>
        <p:spPr>
          <a:xfrm>
            <a:off x="7496377" y="3974784"/>
            <a:ext cx="1569200" cy="12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340" name="Google Shape;340;p13">
            <a:hlinkClick r:id="" action="ppaction://noaction"/>
          </p:cNvPr>
          <p:cNvSpPr txBox="1">
            <a:spLocks noGrp="1"/>
          </p:cNvSpPr>
          <p:nvPr>
            <p:ph type="subTitle" idx="14"/>
          </p:nvPr>
        </p:nvSpPr>
        <p:spPr>
          <a:xfrm>
            <a:off x="6245868" y="4697800"/>
            <a:ext cx="4238400" cy="65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2933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1" name="Google Shape;341;p13"/>
          <p:cNvSpPr txBox="1">
            <a:spLocks noGrp="1"/>
          </p:cNvSpPr>
          <p:nvPr>
            <p:ph type="subTitle" idx="15"/>
          </p:nvPr>
        </p:nvSpPr>
        <p:spPr>
          <a:xfrm>
            <a:off x="6708167" y="5221764"/>
            <a:ext cx="3145600" cy="8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Chewy"/>
              <a:buNone/>
              <a:defRPr sz="1867" b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42" name="Google Shape;342;p13"/>
          <p:cNvSpPr/>
          <p:nvPr/>
        </p:nvSpPr>
        <p:spPr>
          <a:xfrm>
            <a:off x="10749300" y="-450233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3" name="Google Shape;343;p13"/>
          <p:cNvSpPr/>
          <p:nvPr/>
        </p:nvSpPr>
        <p:spPr>
          <a:xfrm>
            <a:off x="10253733" y="5882850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4" name="Google Shape;344;p13"/>
          <p:cNvSpPr/>
          <p:nvPr/>
        </p:nvSpPr>
        <p:spPr>
          <a:xfrm>
            <a:off x="10833714" y="-333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5" name="Google Shape;345;p13"/>
          <p:cNvSpPr/>
          <p:nvPr/>
        </p:nvSpPr>
        <p:spPr>
          <a:xfrm rot="-929579">
            <a:off x="11247318" y="61251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6" name="Google Shape;346;p13"/>
          <p:cNvSpPr/>
          <p:nvPr/>
        </p:nvSpPr>
        <p:spPr>
          <a:xfrm>
            <a:off x="11605867" y="-790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7" name="Google Shape;347;p13"/>
          <p:cNvSpPr/>
          <p:nvPr/>
        </p:nvSpPr>
        <p:spPr>
          <a:xfrm rot="10800000">
            <a:off x="426911" y="4629128"/>
            <a:ext cx="965867" cy="2682267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8" name="Google Shape;348;p13"/>
          <p:cNvSpPr/>
          <p:nvPr/>
        </p:nvSpPr>
        <p:spPr>
          <a:xfrm rot="10800000">
            <a:off x="909853" y="154952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9" name="Google Shape;349;p13"/>
          <p:cNvSpPr/>
          <p:nvPr/>
        </p:nvSpPr>
        <p:spPr>
          <a:xfrm rot="10800000">
            <a:off x="-49911" y="3648"/>
            <a:ext cx="13582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0" name="Google Shape;350;p13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51" name="Google Shape;351;p13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52" name="Google Shape;352;p13"/>
          <p:cNvGrpSpPr/>
          <p:nvPr/>
        </p:nvGrpSpPr>
        <p:grpSpPr>
          <a:xfrm>
            <a:off x="-1815200" y="1709318"/>
            <a:ext cx="3656165" cy="3656165"/>
            <a:chOff x="-1087568" y="-1126448"/>
            <a:chExt cx="2274300" cy="2274300"/>
          </a:xfrm>
        </p:grpSpPr>
        <p:sp>
          <p:nvSpPr>
            <p:cNvPr id="353" name="Google Shape;353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4" name="Google Shape;354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5" name="Google Shape;355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6" name="Google Shape;356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357" name="Google Shape;357;p13"/>
          <p:cNvGrpSpPr/>
          <p:nvPr/>
        </p:nvGrpSpPr>
        <p:grpSpPr>
          <a:xfrm>
            <a:off x="10334967" y="1709318"/>
            <a:ext cx="3656165" cy="3656165"/>
            <a:chOff x="-1087568" y="-1126448"/>
            <a:chExt cx="2274300" cy="2274300"/>
          </a:xfrm>
        </p:grpSpPr>
        <p:sp>
          <p:nvSpPr>
            <p:cNvPr id="358" name="Google Shape;358;p13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59" name="Google Shape;359;p13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0" name="Google Shape;360;p13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361" name="Google Shape;361;p13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362" name="Google Shape;362;p13"/>
          <p:cNvSpPr/>
          <p:nvPr/>
        </p:nvSpPr>
        <p:spPr>
          <a:xfrm flipH="1">
            <a:off x="11507567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13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4" name="Google Shape;364;p13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5" name="Google Shape;365;p13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6" name="Google Shape;366;p13"/>
          <p:cNvSpPr/>
          <p:nvPr/>
        </p:nvSpPr>
        <p:spPr>
          <a:xfrm flipH="1">
            <a:off x="536200" y="16551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7" name="Google Shape;367;p13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8" name="Google Shape;368;p13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9" name="Google Shape;369;p13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0" name="Google Shape;370;p13"/>
          <p:cNvSpPr/>
          <p:nvPr/>
        </p:nvSpPr>
        <p:spPr>
          <a:xfrm flipH="1">
            <a:off x="11832533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1" name="Google Shape;371;p13"/>
          <p:cNvSpPr/>
          <p:nvPr/>
        </p:nvSpPr>
        <p:spPr>
          <a:xfrm flipH="1">
            <a:off x="8577762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2" name="Google Shape;372;p13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3" name="Google Shape;373;p13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0024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0025" scaled="0"/>
        </a:gradFill>
        <a:effectLst/>
      </p:bgPr>
    </p:bg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5"/>
          <p:cNvSpPr txBox="1">
            <a:spLocks noGrp="1"/>
          </p:cNvSpPr>
          <p:nvPr>
            <p:ph type="title"/>
          </p:nvPr>
        </p:nvSpPr>
        <p:spPr>
          <a:xfrm>
            <a:off x="5530233" y="3372167"/>
            <a:ext cx="6308400" cy="7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6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02" name="Google Shape;402;p15"/>
          <p:cNvSpPr txBox="1">
            <a:spLocks noGrp="1"/>
          </p:cNvSpPr>
          <p:nvPr>
            <p:ph type="subTitle" idx="1"/>
          </p:nvPr>
        </p:nvSpPr>
        <p:spPr>
          <a:xfrm>
            <a:off x="6575833" y="4155767"/>
            <a:ext cx="4175600" cy="9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03" name="Google Shape;403;p15"/>
          <p:cNvSpPr txBox="1">
            <a:spLocks noGrp="1"/>
          </p:cNvSpPr>
          <p:nvPr>
            <p:ph type="title" idx="2" hasCustomPrompt="1"/>
          </p:nvPr>
        </p:nvSpPr>
        <p:spPr>
          <a:xfrm>
            <a:off x="7437233" y="1775017"/>
            <a:ext cx="2452800" cy="153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8666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0"/>
              <a:buNone/>
              <a:defRPr sz="1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4" name="Google Shape;404;p15"/>
          <p:cNvSpPr/>
          <p:nvPr/>
        </p:nvSpPr>
        <p:spPr>
          <a:xfrm rot="10261217" flipH="1">
            <a:off x="10171714" y="-370777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15"/>
          <p:cNvSpPr/>
          <p:nvPr/>
        </p:nvSpPr>
        <p:spPr>
          <a:xfrm rot="10605255" flipH="1">
            <a:off x="10282897" y="5278189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15"/>
          <p:cNvSpPr/>
          <p:nvPr/>
        </p:nvSpPr>
        <p:spPr>
          <a:xfrm flipH="1">
            <a:off x="11285930" y="-3116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7" name="Google Shape;407;p15"/>
          <p:cNvSpPr/>
          <p:nvPr/>
        </p:nvSpPr>
        <p:spPr>
          <a:xfrm flipH="1">
            <a:off x="11549607" y="481928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15"/>
          <p:cNvSpPr/>
          <p:nvPr/>
        </p:nvSpPr>
        <p:spPr>
          <a:xfrm flipH="1">
            <a:off x="11324686" y="594846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9" name="Google Shape;409;p15"/>
          <p:cNvSpPr/>
          <p:nvPr/>
        </p:nvSpPr>
        <p:spPr>
          <a:xfrm flipH="1">
            <a:off x="11140219" y="-31533"/>
            <a:ext cx="1144695" cy="6023932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0" name="Google Shape;410;p15"/>
          <p:cNvSpPr/>
          <p:nvPr/>
        </p:nvSpPr>
        <p:spPr>
          <a:xfrm flipH="1">
            <a:off x="11585398" y="281197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1" name="Google Shape;411;p15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2" name="Google Shape;412;p15"/>
          <p:cNvSpPr/>
          <p:nvPr/>
        </p:nvSpPr>
        <p:spPr>
          <a:xfrm flipH="1">
            <a:off x="11759679" y="37990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15"/>
          <p:cNvSpPr/>
          <p:nvPr/>
        </p:nvSpPr>
        <p:spPr>
          <a:xfrm flipH="1">
            <a:off x="11067126" y="16760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4" name="Google Shape;414;p15"/>
          <p:cNvSpPr/>
          <p:nvPr/>
        </p:nvSpPr>
        <p:spPr>
          <a:xfrm flipH="1">
            <a:off x="1320203" y="550595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5" name="Google Shape;415;p15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15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7" name="Google Shape;417;p15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8" name="Google Shape;418;p15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15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0" name="Google Shape;420;p15"/>
          <p:cNvSpPr/>
          <p:nvPr/>
        </p:nvSpPr>
        <p:spPr>
          <a:xfrm flipH="1">
            <a:off x="3575565" y="79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1" name="Google Shape;421;p15"/>
          <p:cNvSpPr/>
          <p:nvPr/>
        </p:nvSpPr>
        <p:spPr>
          <a:xfrm flipH="1">
            <a:off x="7754828" y="63211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422" name="Google Shape;422;p15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423" name="Google Shape;423;p15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4" name="Google Shape;424;p15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5" name="Google Shape;425;p15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6" name="Google Shape;426;p15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053748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8"/>
          <p:cNvSpPr txBox="1">
            <a:spLocks noGrp="1"/>
          </p:cNvSpPr>
          <p:nvPr>
            <p:ph type="title"/>
          </p:nvPr>
        </p:nvSpPr>
        <p:spPr>
          <a:xfrm>
            <a:off x="986833" y="609600"/>
            <a:ext cx="102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0" name="Google Shape;520;p18"/>
          <p:cNvSpPr/>
          <p:nvPr/>
        </p:nvSpPr>
        <p:spPr>
          <a:xfrm rot="-6329527">
            <a:off x="10942552" y="-3803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1" name="Google Shape;521;p18"/>
          <p:cNvSpPr/>
          <p:nvPr/>
        </p:nvSpPr>
        <p:spPr>
          <a:xfrm rot="-9560678">
            <a:off x="-413771" y="-2199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2" name="Google Shape;522;p18"/>
          <p:cNvSpPr/>
          <p:nvPr/>
        </p:nvSpPr>
        <p:spPr>
          <a:xfrm rot="5400000">
            <a:off x="5208091" y="263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3" name="Google Shape;523;p18"/>
          <p:cNvSpPr/>
          <p:nvPr/>
        </p:nvSpPr>
        <p:spPr>
          <a:xfrm rot="4470473">
            <a:off x="-242682" y="56708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4" name="Google Shape;524;p18"/>
          <p:cNvSpPr/>
          <p:nvPr/>
        </p:nvSpPr>
        <p:spPr>
          <a:xfrm rot="-8584896">
            <a:off x="11295624" y="55668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5" name="Google Shape;525;p18"/>
          <p:cNvSpPr/>
          <p:nvPr/>
        </p:nvSpPr>
        <p:spPr>
          <a:xfrm flipH="1">
            <a:off x="355435" y="3659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6" name="Google Shape;526;p18"/>
          <p:cNvSpPr/>
          <p:nvPr/>
        </p:nvSpPr>
        <p:spPr>
          <a:xfrm flipH="1">
            <a:off x="11678710" y="14381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7" name="Google Shape;527;p18"/>
          <p:cNvSpPr/>
          <p:nvPr/>
        </p:nvSpPr>
        <p:spPr>
          <a:xfrm flipH="1">
            <a:off x="732265" y="64299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8" name="Google Shape;528;p18"/>
          <p:cNvSpPr/>
          <p:nvPr/>
        </p:nvSpPr>
        <p:spPr>
          <a:xfrm flipH="1">
            <a:off x="11621951" y="54646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29" name="Google Shape;529;p18"/>
          <p:cNvSpPr/>
          <p:nvPr/>
        </p:nvSpPr>
        <p:spPr>
          <a:xfrm flipH="1">
            <a:off x="559046" y="1993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0" name="Google Shape;530;p18"/>
          <p:cNvSpPr/>
          <p:nvPr/>
        </p:nvSpPr>
        <p:spPr>
          <a:xfrm flipH="1">
            <a:off x="9708720" y="65707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1" name="Google Shape;531;p18"/>
          <p:cNvSpPr/>
          <p:nvPr/>
        </p:nvSpPr>
        <p:spPr>
          <a:xfrm flipH="1">
            <a:off x="11087635" y="5778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2" name="Google Shape;532;p18"/>
          <p:cNvSpPr/>
          <p:nvPr/>
        </p:nvSpPr>
        <p:spPr>
          <a:xfrm flipH="1">
            <a:off x="10460487" y="4116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3" name="Google Shape;533;p18"/>
          <p:cNvSpPr/>
          <p:nvPr/>
        </p:nvSpPr>
        <p:spPr>
          <a:xfrm flipH="1">
            <a:off x="11791231" y="5948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4" name="Google Shape;534;p18"/>
          <p:cNvSpPr/>
          <p:nvPr/>
        </p:nvSpPr>
        <p:spPr>
          <a:xfrm flipH="1">
            <a:off x="1240146" y="63604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5" name="Google Shape;535;p18"/>
          <p:cNvSpPr/>
          <p:nvPr/>
        </p:nvSpPr>
        <p:spPr>
          <a:xfrm flipH="1">
            <a:off x="145420" y="5948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6" name="Google Shape;536;p18"/>
          <p:cNvSpPr txBox="1">
            <a:spLocks noGrp="1"/>
          </p:cNvSpPr>
          <p:nvPr>
            <p:ph type="subTitle" idx="1"/>
          </p:nvPr>
        </p:nvSpPr>
        <p:spPr>
          <a:xfrm>
            <a:off x="10025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7" name="Google Shape;537;p18"/>
          <p:cNvSpPr txBox="1">
            <a:spLocks noGrp="1"/>
          </p:cNvSpPr>
          <p:nvPr>
            <p:ph type="subTitle" idx="2"/>
          </p:nvPr>
        </p:nvSpPr>
        <p:spPr>
          <a:xfrm>
            <a:off x="1168333" y="4783767"/>
            <a:ext cx="2193200" cy="8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8" name="Google Shape;538;p18"/>
          <p:cNvSpPr txBox="1">
            <a:spLocks noGrp="1"/>
          </p:cNvSpPr>
          <p:nvPr>
            <p:ph type="subTitle" idx="3"/>
          </p:nvPr>
        </p:nvSpPr>
        <p:spPr>
          <a:xfrm>
            <a:off x="3661633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39" name="Google Shape;539;p18"/>
          <p:cNvSpPr txBox="1">
            <a:spLocks noGrp="1"/>
          </p:cNvSpPr>
          <p:nvPr>
            <p:ph type="subTitle" idx="4"/>
          </p:nvPr>
        </p:nvSpPr>
        <p:spPr>
          <a:xfrm>
            <a:off x="38274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0" name="Google Shape;540;p18"/>
          <p:cNvSpPr txBox="1">
            <a:spLocks noGrp="1"/>
          </p:cNvSpPr>
          <p:nvPr>
            <p:ph type="subTitle" idx="5"/>
          </p:nvPr>
        </p:nvSpPr>
        <p:spPr>
          <a:xfrm>
            <a:off x="6320717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1" name="Google Shape;541;p18"/>
          <p:cNvSpPr txBox="1">
            <a:spLocks noGrp="1"/>
          </p:cNvSpPr>
          <p:nvPr>
            <p:ph type="subTitle" idx="6"/>
          </p:nvPr>
        </p:nvSpPr>
        <p:spPr>
          <a:xfrm>
            <a:off x="6486533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2" name="Google Shape;542;p18"/>
          <p:cNvSpPr txBox="1">
            <a:spLocks noGrp="1"/>
          </p:cNvSpPr>
          <p:nvPr>
            <p:ph type="subTitle" idx="7"/>
          </p:nvPr>
        </p:nvSpPr>
        <p:spPr>
          <a:xfrm>
            <a:off x="788333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3" name="Google Shape;543;p18"/>
          <p:cNvSpPr txBox="1">
            <a:spLocks noGrp="1"/>
          </p:cNvSpPr>
          <p:nvPr>
            <p:ph type="subTitle" idx="8"/>
          </p:nvPr>
        </p:nvSpPr>
        <p:spPr>
          <a:xfrm>
            <a:off x="3447439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4" name="Google Shape;544;p18"/>
          <p:cNvSpPr txBox="1">
            <a:spLocks noGrp="1"/>
          </p:cNvSpPr>
          <p:nvPr>
            <p:ph type="subTitle" idx="9"/>
          </p:nvPr>
        </p:nvSpPr>
        <p:spPr>
          <a:xfrm>
            <a:off x="6106545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5" name="Google Shape;545;p18"/>
          <p:cNvSpPr txBox="1">
            <a:spLocks noGrp="1"/>
          </p:cNvSpPr>
          <p:nvPr>
            <p:ph type="subTitle" idx="13"/>
          </p:nvPr>
        </p:nvSpPr>
        <p:spPr>
          <a:xfrm>
            <a:off x="8979851" y="3529333"/>
            <a:ext cx="252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600"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nton"/>
              <a:buNone/>
              <a:defRPr sz="3200">
                <a:latin typeface="Anton"/>
                <a:ea typeface="Anton"/>
                <a:cs typeface="Anton"/>
                <a:sym typeface="Anton"/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6" name="Google Shape;546;p18"/>
          <p:cNvSpPr txBox="1">
            <a:spLocks noGrp="1"/>
          </p:cNvSpPr>
          <p:nvPr>
            <p:ph type="subTitle" idx="14"/>
          </p:nvPr>
        </p:nvSpPr>
        <p:spPr>
          <a:xfrm>
            <a:off x="9145651" y="4783767"/>
            <a:ext cx="219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47" name="Google Shape;547;p18"/>
          <p:cNvSpPr txBox="1">
            <a:spLocks noGrp="1"/>
          </p:cNvSpPr>
          <p:nvPr>
            <p:ph type="subTitle" idx="15"/>
          </p:nvPr>
        </p:nvSpPr>
        <p:spPr>
          <a:xfrm>
            <a:off x="8765651" y="4241133"/>
            <a:ext cx="2953200" cy="5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2999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19"/>
          <p:cNvSpPr txBox="1">
            <a:spLocks noGrp="1"/>
          </p:cNvSpPr>
          <p:nvPr>
            <p:ph type="title" hasCustomPrompt="1"/>
          </p:nvPr>
        </p:nvSpPr>
        <p:spPr>
          <a:xfrm>
            <a:off x="2351484" y="610400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0" name="Google Shape;550;p19"/>
          <p:cNvSpPr txBox="1">
            <a:spLocks noGrp="1"/>
          </p:cNvSpPr>
          <p:nvPr>
            <p:ph type="subTitle" idx="1"/>
          </p:nvPr>
        </p:nvSpPr>
        <p:spPr>
          <a:xfrm>
            <a:off x="3368000" y="1631567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1" name="Google Shape;551;p19"/>
          <p:cNvSpPr txBox="1">
            <a:spLocks noGrp="1"/>
          </p:cNvSpPr>
          <p:nvPr>
            <p:ph type="title" idx="2" hasCustomPrompt="1"/>
          </p:nvPr>
        </p:nvSpPr>
        <p:spPr>
          <a:xfrm>
            <a:off x="2351317" y="2622084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2" name="Google Shape;552;p19"/>
          <p:cNvSpPr txBox="1">
            <a:spLocks noGrp="1"/>
          </p:cNvSpPr>
          <p:nvPr>
            <p:ph type="subTitle" idx="3"/>
          </p:nvPr>
        </p:nvSpPr>
        <p:spPr>
          <a:xfrm>
            <a:off x="3368000" y="3643251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3" name="Google Shape;553;p19"/>
          <p:cNvSpPr txBox="1">
            <a:spLocks noGrp="1"/>
          </p:cNvSpPr>
          <p:nvPr>
            <p:ph type="title" idx="4" hasCustomPrompt="1"/>
          </p:nvPr>
        </p:nvSpPr>
        <p:spPr>
          <a:xfrm>
            <a:off x="2351484" y="4633767"/>
            <a:ext cx="7489200" cy="11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72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600"/>
              <a:buNone/>
              <a:defRPr sz="15466"/>
            </a:lvl9pPr>
          </a:lstStyle>
          <a:p>
            <a:r>
              <a:t>xx%</a:t>
            </a:r>
          </a:p>
        </p:txBody>
      </p:sp>
      <p:sp>
        <p:nvSpPr>
          <p:cNvPr id="554" name="Google Shape;554;p19"/>
          <p:cNvSpPr txBox="1">
            <a:spLocks noGrp="1"/>
          </p:cNvSpPr>
          <p:nvPr>
            <p:ph type="subTitle" idx="5"/>
          </p:nvPr>
        </p:nvSpPr>
        <p:spPr>
          <a:xfrm>
            <a:off x="3368000" y="5654933"/>
            <a:ext cx="5456000" cy="5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555" name="Google Shape;555;p19"/>
          <p:cNvSpPr/>
          <p:nvPr/>
        </p:nvSpPr>
        <p:spPr>
          <a:xfrm flipH="1">
            <a:off x="3214333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6" name="Google Shape;556;p19"/>
          <p:cNvSpPr/>
          <p:nvPr/>
        </p:nvSpPr>
        <p:spPr>
          <a:xfrm>
            <a:off x="12090515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557" name="Google Shape;557;p19"/>
          <p:cNvSpPr/>
          <p:nvPr/>
        </p:nvSpPr>
        <p:spPr>
          <a:xfrm>
            <a:off x="112667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8" name="Google Shape;558;p19"/>
          <p:cNvSpPr/>
          <p:nvPr/>
        </p:nvSpPr>
        <p:spPr>
          <a:xfrm>
            <a:off x="101200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9" name="Google Shape;559;p19"/>
          <p:cNvSpPr/>
          <p:nvPr/>
        </p:nvSpPr>
        <p:spPr>
          <a:xfrm rot="-929517">
            <a:off x="112700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0" name="Google Shape;560;p19"/>
          <p:cNvSpPr/>
          <p:nvPr/>
        </p:nvSpPr>
        <p:spPr>
          <a:xfrm>
            <a:off x="111235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1" name="Google Shape;561;p19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2" name="Google Shape;562;p19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3" name="Google Shape;563;p19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4" name="Google Shape;564;p19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565" name="Google Shape;565;p19"/>
          <p:cNvGrpSpPr/>
          <p:nvPr/>
        </p:nvGrpSpPr>
        <p:grpSpPr>
          <a:xfrm>
            <a:off x="-1441991" y="-1501931"/>
            <a:ext cx="3032400" cy="3032400"/>
            <a:chOff x="-1087568" y="-1126448"/>
            <a:chExt cx="2274300" cy="2274300"/>
          </a:xfrm>
        </p:grpSpPr>
        <p:sp>
          <p:nvSpPr>
            <p:cNvPr id="566" name="Google Shape;566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7" name="Google Shape;567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8" name="Google Shape;568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69" name="Google Shape;569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570" name="Google Shape;570;p19"/>
          <p:cNvGrpSpPr/>
          <p:nvPr/>
        </p:nvGrpSpPr>
        <p:grpSpPr>
          <a:xfrm>
            <a:off x="10675276" y="5339969"/>
            <a:ext cx="3032400" cy="3032400"/>
            <a:chOff x="-1087568" y="-1126448"/>
            <a:chExt cx="2274300" cy="2274300"/>
          </a:xfrm>
        </p:grpSpPr>
        <p:sp>
          <p:nvSpPr>
            <p:cNvPr id="571" name="Google Shape;571;p1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2" name="Google Shape;572;p1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3" name="Google Shape;573;p1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574" name="Google Shape;574;p1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575" name="Google Shape;575;p19"/>
          <p:cNvSpPr/>
          <p:nvPr/>
        </p:nvSpPr>
        <p:spPr>
          <a:xfrm>
            <a:off x="1034734" y="8779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6" name="Google Shape;576;p1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7" name="Google Shape;577;p19"/>
          <p:cNvSpPr/>
          <p:nvPr/>
        </p:nvSpPr>
        <p:spPr>
          <a:xfrm>
            <a:off x="11362300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8" name="Google Shape;578;p19"/>
          <p:cNvSpPr/>
          <p:nvPr/>
        </p:nvSpPr>
        <p:spPr>
          <a:xfrm>
            <a:off x="404000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9" name="Google Shape;579;p19"/>
          <p:cNvSpPr/>
          <p:nvPr/>
        </p:nvSpPr>
        <p:spPr>
          <a:xfrm>
            <a:off x="5975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0" name="Google Shape;580;p1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1" name="Google Shape;581;p19"/>
          <p:cNvSpPr/>
          <p:nvPr/>
        </p:nvSpPr>
        <p:spPr>
          <a:xfrm>
            <a:off x="1418233" y="1682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2" name="Google Shape;582;p1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3" name="Google Shape;583;p1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4" name="Google Shape;584;p19"/>
          <p:cNvSpPr/>
          <p:nvPr/>
        </p:nvSpPr>
        <p:spPr>
          <a:xfrm>
            <a:off x="119024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5" name="Google Shape;585;p19"/>
          <p:cNvSpPr/>
          <p:nvPr/>
        </p:nvSpPr>
        <p:spPr>
          <a:xfrm>
            <a:off x="1132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6" name="Google Shape;586;p19"/>
          <p:cNvSpPr/>
          <p:nvPr/>
        </p:nvSpPr>
        <p:spPr>
          <a:xfrm>
            <a:off x="23640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7" name="Google Shape;587;p19"/>
          <p:cNvSpPr/>
          <p:nvPr/>
        </p:nvSpPr>
        <p:spPr>
          <a:xfrm>
            <a:off x="354715" y="2482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241359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21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11" name="Google Shape;611;p21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612" name="Google Shape;612;p21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3" name="Google Shape;613;p21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4" name="Google Shape;614;p21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5" name="Google Shape;615;p21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6" name="Google Shape;616;p21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7" name="Google Shape;617;p21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8" name="Google Shape;618;p21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9" name="Google Shape;619;p21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620" name="Google Shape;620;p21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621" name="Google Shape;621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2" name="Google Shape;622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3" name="Google Shape;623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4" name="Google Shape;624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625" name="Google Shape;625;p21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626" name="Google Shape;626;p21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7" name="Google Shape;627;p21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8" name="Google Shape;628;p21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30" name="Google Shape;630;p21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1" name="Google Shape;631;p21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2" name="Google Shape;632;p21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3" name="Google Shape;633;p21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4" name="Google Shape;634;p21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5" name="Google Shape;635;p21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6" name="Google Shape;636;p21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7" name="Google Shape;637;p21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8" name="Google Shape;638;p21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9" name="Google Shape;639;p21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0" name="Google Shape;640;p21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1" name="Google Shape;641;p21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2" name="Google Shape;642;p21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61317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2"/>
          <p:cNvSpPr txBox="1">
            <a:spLocks noGrp="1"/>
          </p:cNvSpPr>
          <p:nvPr>
            <p:ph type="title"/>
          </p:nvPr>
        </p:nvSpPr>
        <p:spPr>
          <a:xfrm>
            <a:off x="959751" y="2000833"/>
            <a:ext cx="5034400" cy="14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13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5" name="Google Shape;645;p22"/>
          <p:cNvSpPr txBox="1">
            <a:spLocks noGrp="1"/>
          </p:cNvSpPr>
          <p:nvPr>
            <p:ph type="subTitle" idx="1"/>
          </p:nvPr>
        </p:nvSpPr>
        <p:spPr>
          <a:xfrm>
            <a:off x="959751" y="3621967"/>
            <a:ext cx="5034400" cy="123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grpSp>
        <p:nvGrpSpPr>
          <p:cNvPr id="646" name="Google Shape;646;p22"/>
          <p:cNvGrpSpPr/>
          <p:nvPr/>
        </p:nvGrpSpPr>
        <p:grpSpPr>
          <a:xfrm>
            <a:off x="6549925" y="1356690"/>
            <a:ext cx="7786287" cy="7786287"/>
            <a:chOff x="-3791416" y="-1218645"/>
            <a:chExt cx="7569300" cy="7569300"/>
          </a:xfrm>
        </p:grpSpPr>
        <p:sp>
          <p:nvSpPr>
            <p:cNvPr id="647" name="Google Shape;647;p22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652" name="Google Shape;652;p22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3" name="Google Shape;653;p22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4" name="Google Shape;654;p22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5" name="Google Shape;655;p22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6" name="Google Shape;656;p22"/>
          <p:cNvSpPr/>
          <p:nvPr/>
        </p:nvSpPr>
        <p:spPr>
          <a:xfrm>
            <a:off x="379384" y="28126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7" name="Google Shape;657;p22"/>
          <p:cNvSpPr/>
          <p:nvPr/>
        </p:nvSpPr>
        <p:spPr>
          <a:xfrm>
            <a:off x="6437133" y="5114201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8" name="Google Shape;658;p22"/>
          <p:cNvSpPr/>
          <p:nvPr/>
        </p:nvSpPr>
        <p:spPr>
          <a:xfrm>
            <a:off x="767552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9" name="Google Shape;659;p22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0" name="Google Shape;660;p22"/>
          <p:cNvSpPr/>
          <p:nvPr/>
        </p:nvSpPr>
        <p:spPr>
          <a:xfrm>
            <a:off x="11358884" y="21995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1" name="Google Shape;661;p22"/>
          <p:cNvSpPr/>
          <p:nvPr/>
        </p:nvSpPr>
        <p:spPr>
          <a:xfrm>
            <a:off x="379400" y="38056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2" name="Google Shape;662;p22"/>
          <p:cNvSpPr/>
          <p:nvPr/>
        </p:nvSpPr>
        <p:spPr>
          <a:xfrm>
            <a:off x="7429466" y="60454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3" name="Google Shape;663;p22"/>
          <p:cNvSpPr/>
          <p:nvPr/>
        </p:nvSpPr>
        <p:spPr>
          <a:xfrm>
            <a:off x="11780551" y="101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4" name="Google Shape;664;p22"/>
          <p:cNvSpPr/>
          <p:nvPr/>
        </p:nvSpPr>
        <p:spPr>
          <a:xfrm>
            <a:off x="11464717" y="62047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5" name="Google Shape;665;p22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6" name="Google Shape;666;p22"/>
          <p:cNvSpPr/>
          <p:nvPr/>
        </p:nvSpPr>
        <p:spPr>
          <a:xfrm>
            <a:off x="9468098" y="3143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7" name="Google Shape;667;p22"/>
          <p:cNvSpPr/>
          <p:nvPr/>
        </p:nvSpPr>
        <p:spPr>
          <a:xfrm>
            <a:off x="992631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8" name="Google Shape;668;p22"/>
          <p:cNvSpPr/>
          <p:nvPr/>
        </p:nvSpPr>
        <p:spPr>
          <a:xfrm>
            <a:off x="9058967" y="200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836269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0025" scaled="0"/>
        </a:gra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3"/>
          <p:cNvSpPr txBox="1">
            <a:spLocks noGrp="1"/>
          </p:cNvSpPr>
          <p:nvPr>
            <p:ph type="subTitle" idx="1"/>
          </p:nvPr>
        </p:nvSpPr>
        <p:spPr>
          <a:xfrm>
            <a:off x="6026200" y="3769367"/>
            <a:ext cx="5134400" cy="11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71" name="Google Shape;671;p23"/>
          <p:cNvSpPr txBox="1">
            <a:spLocks noGrp="1"/>
          </p:cNvSpPr>
          <p:nvPr>
            <p:ph type="title"/>
          </p:nvPr>
        </p:nvSpPr>
        <p:spPr>
          <a:xfrm>
            <a:off x="6026200" y="1935167"/>
            <a:ext cx="5134400" cy="196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72" name="Google Shape;672;p23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3" name="Google Shape;673;p23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4" name="Google Shape;674;p23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5" name="Google Shape;675;p23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6" name="Google Shape;676;p23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7" name="Google Shape;677;p23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8" name="Google Shape;678;p23"/>
          <p:cNvSpPr/>
          <p:nvPr/>
        </p:nvSpPr>
        <p:spPr>
          <a:xfrm>
            <a:off x="11105067" y="559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9" name="Google Shape;679;p23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0" name="Google Shape;680;p23"/>
          <p:cNvSpPr/>
          <p:nvPr/>
        </p:nvSpPr>
        <p:spPr>
          <a:xfrm>
            <a:off x="11735915" y="1465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1" name="Google Shape;681;p23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2" name="Google Shape;682;p23"/>
          <p:cNvSpPr/>
          <p:nvPr/>
        </p:nvSpPr>
        <p:spPr>
          <a:xfrm>
            <a:off x="337717" y="35858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3" name="Google Shape;683;p23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4" name="Google Shape;684;p23"/>
          <p:cNvSpPr/>
          <p:nvPr/>
        </p:nvSpPr>
        <p:spPr>
          <a:xfrm rot="1022424" flipH="1">
            <a:off x="11369891" y="298998"/>
            <a:ext cx="1358691" cy="114327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5" name="Google Shape;685;p23"/>
          <p:cNvSpPr/>
          <p:nvPr/>
        </p:nvSpPr>
        <p:spPr>
          <a:xfrm rot="-4470473" flipH="1">
            <a:off x="10879246" y="-648044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6" name="Google Shape;686;p23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7" name="Google Shape;687;p23"/>
          <p:cNvSpPr/>
          <p:nvPr/>
        </p:nvSpPr>
        <p:spPr>
          <a:xfrm>
            <a:off x="707796" y="11049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97537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24"/>
          <p:cNvSpPr txBox="1">
            <a:spLocks noGrp="1"/>
          </p:cNvSpPr>
          <p:nvPr>
            <p:ph type="title"/>
          </p:nvPr>
        </p:nvSpPr>
        <p:spPr>
          <a:xfrm>
            <a:off x="6553733" y="2351284"/>
            <a:ext cx="4520400" cy="7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90" name="Google Shape;690;p24"/>
          <p:cNvSpPr txBox="1">
            <a:spLocks noGrp="1"/>
          </p:cNvSpPr>
          <p:nvPr>
            <p:ph type="subTitle" idx="1"/>
          </p:nvPr>
        </p:nvSpPr>
        <p:spPr>
          <a:xfrm>
            <a:off x="6555800" y="3171300"/>
            <a:ext cx="45204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691" name="Google Shape;691;p24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2" name="Google Shape;692;p24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3" name="Google Shape;693;p24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4" name="Google Shape;694;p24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5" name="Google Shape;695;p24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6" name="Google Shape;696;p24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7" name="Google Shape;697;p24"/>
          <p:cNvSpPr/>
          <p:nvPr/>
        </p:nvSpPr>
        <p:spPr>
          <a:xfrm>
            <a:off x="11846833" y="5987967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8" name="Google Shape;698;p24"/>
          <p:cNvSpPr/>
          <p:nvPr/>
        </p:nvSpPr>
        <p:spPr>
          <a:xfrm>
            <a:off x="767550" y="4470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9" name="Google Shape;699;p24"/>
          <p:cNvSpPr/>
          <p:nvPr/>
        </p:nvSpPr>
        <p:spPr>
          <a:xfrm>
            <a:off x="821529" y="6216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0" name="Google Shape;700;p24"/>
          <p:cNvSpPr/>
          <p:nvPr/>
        </p:nvSpPr>
        <p:spPr>
          <a:xfrm>
            <a:off x="11160615" y="61500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1" name="Google Shape;701;p24"/>
          <p:cNvSpPr/>
          <p:nvPr/>
        </p:nvSpPr>
        <p:spPr>
          <a:xfrm>
            <a:off x="192400" y="63623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2" name="Google Shape;702;p24"/>
          <p:cNvSpPr/>
          <p:nvPr/>
        </p:nvSpPr>
        <p:spPr>
          <a:xfrm>
            <a:off x="5982482" y="60189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3" name="Google Shape;703;p24"/>
          <p:cNvSpPr/>
          <p:nvPr/>
        </p:nvSpPr>
        <p:spPr>
          <a:xfrm>
            <a:off x="6473696" y="44701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4" name="Google Shape;704;p24"/>
          <p:cNvSpPr/>
          <p:nvPr/>
        </p:nvSpPr>
        <p:spPr>
          <a:xfrm>
            <a:off x="11846829" y="25271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5" name="Google Shape;705;p24"/>
          <p:cNvSpPr/>
          <p:nvPr/>
        </p:nvSpPr>
        <p:spPr>
          <a:xfrm>
            <a:off x="11510015" y="8196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732424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"/>
          <p:cNvSpPr txBox="1">
            <a:spLocks noGrp="1"/>
          </p:cNvSpPr>
          <p:nvPr>
            <p:ph type="title"/>
          </p:nvPr>
        </p:nvSpPr>
        <p:spPr>
          <a:xfrm>
            <a:off x="1032267" y="2349400"/>
            <a:ext cx="4520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1"/>
          </p:nvPr>
        </p:nvSpPr>
        <p:spPr>
          <a:xfrm>
            <a:off x="1097267" y="3175033"/>
            <a:ext cx="4449600" cy="133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09" name="Google Shape;709;p25"/>
          <p:cNvSpPr/>
          <p:nvPr/>
        </p:nvSpPr>
        <p:spPr>
          <a:xfrm rot="6318939" flipH="1">
            <a:off x="1399608" y="263848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0" name="Google Shape;710;p25"/>
          <p:cNvSpPr/>
          <p:nvPr/>
        </p:nvSpPr>
        <p:spPr>
          <a:xfrm rot="5400000" flipH="1">
            <a:off x="4840515" y="-5536511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1" name="Google Shape;711;p25"/>
          <p:cNvSpPr/>
          <p:nvPr/>
        </p:nvSpPr>
        <p:spPr>
          <a:xfrm rot="6329527" flipH="1">
            <a:off x="-287691" y="-396745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2" name="Google Shape;712;p25"/>
          <p:cNvSpPr/>
          <p:nvPr/>
        </p:nvSpPr>
        <p:spPr>
          <a:xfrm rot="5400000" flipH="1">
            <a:off x="10637255" y="-744214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3" name="Google Shape;713;p25"/>
          <p:cNvSpPr/>
          <p:nvPr/>
        </p:nvSpPr>
        <p:spPr>
          <a:xfrm rot="-2215104" flipH="1">
            <a:off x="-476301" y="1014463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4" name="Google Shape;714;p25"/>
          <p:cNvSpPr/>
          <p:nvPr/>
        </p:nvSpPr>
        <p:spPr>
          <a:xfrm rot="9560681" flipH="1">
            <a:off x="7974010" y="-218899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5" name="Google Shape;715;p25"/>
          <p:cNvSpPr/>
          <p:nvPr/>
        </p:nvSpPr>
        <p:spPr>
          <a:xfrm rot="10800000">
            <a:off x="767552" y="6188819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6" name="Google Shape;716;p25"/>
          <p:cNvSpPr/>
          <p:nvPr/>
        </p:nvSpPr>
        <p:spPr>
          <a:xfrm rot="10800000">
            <a:off x="11228011" y="5320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7" name="Google Shape;717;p25"/>
          <p:cNvSpPr/>
          <p:nvPr/>
        </p:nvSpPr>
        <p:spPr>
          <a:xfrm rot="10800000">
            <a:off x="8096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8" name="Google Shape;718;p25"/>
          <p:cNvSpPr/>
          <p:nvPr/>
        </p:nvSpPr>
        <p:spPr>
          <a:xfrm rot="10800000">
            <a:off x="11682843" y="1289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9" name="Google Shape;719;p25"/>
          <p:cNvSpPr/>
          <p:nvPr/>
        </p:nvSpPr>
        <p:spPr>
          <a:xfrm rot="10800000">
            <a:off x="6307503" y="465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0" name="Google Shape;720;p25"/>
          <p:cNvSpPr/>
          <p:nvPr/>
        </p:nvSpPr>
        <p:spPr>
          <a:xfrm rot="10800000">
            <a:off x="5575844" y="6301255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1" name="Google Shape;721;p25"/>
          <p:cNvSpPr/>
          <p:nvPr/>
        </p:nvSpPr>
        <p:spPr>
          <a:xfrm rot="10800000">
            <a:off x="600877" y="514738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2" name="Google Shape;722;p25"/>
          <p:cNvSpPr/>
          <p:nvPr/>
        </p:nvSpPr>
        <p:spPr>
          <a:xfrm rot="10800000">
            <a:off x="11682836" y="56907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3" name="Google Shape;723;p25"/>
          <p:cNvSpPr/>
          <p:nvPr/>
        </p:nvSpPr>
        <p:spPr>
          <a:xfrm rot="10800000">
            <a:off x="11777803" y="356177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4" name="Google Shape;724;p25"/>
          <p:cNvSpPr/>
          <p:nvPr/>
        </p:nvSpPr>
        <p:spPr>
          <a:xfrm rot="10800000">
            <a:off x="10780876" y="627501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5" name="Google Shape;725;p25"/>
          <p:cNvSpPr/>
          <p:nvPr/>
        </p:nvSpPr>
        <p:spPr>
          <a:xfrm>
            <a:off x="6763064" y="52813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75470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955733" y="1371167"/>
            <a:ext cx="10280400" cy="48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600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rabicPeriod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alphaLcPeriod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Clr>
                <a:srgbClr val="FFB000"/>
              </a:buClr>
              <a:buSzPts val="1400"/>
              <a:buFont typeface="Arial"/>
              <a:buAutoNum type="romanLcPeriod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3" name="Google Shape;63;p4"/>
          <p:cNvSpPr txBox="1">
            <a:spLocks noGrp="1"/>
          </p:cNvSpPr>
          <p:nvPr>
            <p:ph type="title"/>
          </p:nvPr>
        </p:nvSpPr>
        <p:spPr>
          <a:xfrm>
            <a:off x="955733" y="607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4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4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4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4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9" name="Google Shape;69;p4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0" name="Google Shape;70;p4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1" name="Google Shape;71;p4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72" name="Google Shape;72;p4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73" name="Google Shape;73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77" name="Google Shape;77;p4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78" name="Google Shape;78;p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" name="Google Shape;82;p4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4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4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4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4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4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8" name="Google Shape;88;p4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9" name="Google Shape;89;p4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0" name="Google Shape;90;p4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4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" name="Google Shape;92;p4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4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127867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6"/>
          <p:cNvSpPr txBox="1">
            <a:spLocks noGrp="1"/>
          </p:cNvSpPr>
          <p:nvPr>
            <p:ph type="subTitle" idx="1"/>
          </p:nvPr>
        </p:nvSpPr>
        <p:spPr>
          <a:xfrm>
            <a:off x="961467" y="1576500"/>
            <a:ext cx="7245200" cy="346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28" name="Google Shape;728;p26"/>
          <p:cNvSpPr txBox="1">
            <a:spLocks noGrp="1"/>
          </p:cNvSpPr>
          <p:nvPr>
            <p:ph type="title"/>
          </p:nvPr>
        </p:nvSpPr>
        <p:spPr>
          <a:xfrm>
            <a:off x="955733" y="609633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29" name="Google Shape;729;p26"/>
          <p:cNvSpPr/>
          <p:nvPr/>
        </p:nvSpPr>
        <p:spPr>
          <a:xfrm rot="10800000">
            <a:off x="11852002" y="2511300"/>
            <a:ext cx="372957" cy="2075077"/>
          </a:xfrm>
          <a:custGeom>
            <a:avLst/>
            <a:gdLst/>
            <a:ahLst/>
            <a:cxnLst/>
            <a:rect l="l" t="t" r="r" b="b"/>
            <a:pathLst>
              <a:path w="4801" h="26712" extrusionOk="0">
                <a:moveTo>
                  <a:pt x="118" y="0"/>
                </a:moveTo>
                <a:lnTo>
                  <a:pt x="1" y="26712"/>
                </a:lnTo>
                <a:cubicBezTo>
                  <a:pt x="3220" y="25561"/>
                  <a:pt x="2030" y="21385"/>
                  <a:pt x="1893" y="18966"/>
                </a:cubicBezTo>
                <a:cubicBezTo>
                  <a:pt x="1776" y="16546"/>
                  <a:pt x="1835" y="16429"/>
                  <a:pt x="2810" y="15161"/>
                </a:cubicBezTo>
                <a:cubicBezTo>
                  <a:pt x="3786" y="13893"/>
                  <a:pt x="4800" y="11610"/>
                  <a:pt x="4137" y="9366"/>
                </a:cubicBezTo>
                <a:cubicBezTo>
                  <a:pt x="3474" y="7122"/>
                  <a:pt x="2264" y="4781"/>
                  <a:pt x="2030" y="3024"/>
                </a:cubicBezTo>
                <a:cubicBezTo>
                  <a:pt x="1776" y="1268"/>
                  <a:pt x="118" y="0"/>
                  <a:pt x="118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0" name="Google Shape;730;p26"/>
          <p:cNvSpPr/>
          <p:nvPr/>
        </p:nvSpPr>
        <p:spPr>
          <a:xfrm rot="10800000">
            <a:off x="11047207" y="589358"/>
            <a:ext cx="1753779" cy="4973053"/>
          </a:xfrm>
          <a:custGeom>
            <a:avLst/>
            <a:gdLst/>
            <a:ahLst/>
            <a:cxnLst/>
            <a:rect l="l" t="t" r="r" b="b"/>
            <a:pathLst>
              <a:path w="22576" h="64017" extrusionOk="0">
                <a:moveTo>
                  <a:pt x="3944" y="0"/>
                </a:moveTo>
                <a:cubicBezTo>
                  <a:pt x="3769" y="0"/>
                  <a:pt x="3652" y="68"/>
                  <a:pt x="3610" y="213"/>
                </a:cubicBezTo>
                <a:cubicBezTo>
                  <a:pt x="3356" y="1013"/>
                  <a:pt x="12136" y="8018"/>
                  <a:pt x="11356" y="8603"/>
                </a:cubicBezTo>
                <a:cubicBezTo>
                  <a:pt x="11323" y="8628"/>
                  <a:pt x="11282" y="8639"/>
                  <a:pt x="11235" y="8639"/>
                </a:cubicBezTo>
                <a:cubicBezTo>
                  <a:pt x="10548" y="8639"/>
                  <a:pt x="8480" y="6140"/>
                  <a:pt x="7889" y="6140"/>
                </a:cubicBezTo>
                <a:cubicBezTo>
                  <a:pt x="7856" y="6140"/>
                  <a:pt x="7828" y="6147"/>
                  <a:pt x="7805" y="6164"/>
                </a:cubicBezTo>
                <a:cubicBezTo>
                  <a:pt x="7356" y="6437"/>
                  <a:pt x="8839" y="8057"/>
                  <a:pt x="8839" y="8057"/>
                </a:cubicBezTo>
                <a:cubicBezTo>
                  <a:pt x="8839" y="8057"/>
                  <a:pt x="14927" y="14456"/>
                  <a:pt x="16331" y="20251"/>
                </a:cubicBezTo>
                <a:cubicBezTo>
                  <a:pt x="17756" y="26066"/>
                  <a:pt x="17287" y="26671"/>
                  <a:pt x="18439" y="30788"/>
                </a:cubicBezTo>
                <a:cubicBezTo>
                  <a:pt x="19570" y="34924"/>
                  <a:pt x="16566" y="38749"/>
                  <a:pt x="16214" y="42066"/>
                </a:cubicBezTo>
                <a:cubicBezTo>
                  <a:pt x="15863" y="45383"/>
                  <a:pt x="13112" y="49382"/>
                  <a:pt x="11278" y="50982"/>
                </a:cubicBezTo>
                <a:cubicBezTo>
                  <a:pt x="9463" y="52602"/>
                  <a:pt x="3473" y="55236"/>
                  <a:pt x="0" y="55236"/>
                </a:cubicBezTo>
                <a:lnTo>
                  <a:pt x="0" y="64016"/>
                </a:lnTo>
                <a:cubicBezTo>
                  <a:pt x="0" y="64016"/>
                  <a:pt x="2166" y="63431"/>
                  <a:pt x="7805" y="59743"/>
                </a:cubicBezTo>
                <a:cubicBezTo>
                  <a:pt x="12214" y="56875"/>
                  <a:pt x="11980" y="55431"/>
                  <a:pt x="14790" y="53675"/>
                </a:cubicBezTo>
                <a:cubicBezTo>
                  <a:pt x="17658" y="51919"/>
                  <a:pt x="20741" y="48056"/>
                  <a:pt x="20741" y="45422"/>
                </a:cubicBezTo>
                <a:cubicBezTo>
                  <a:pt x="20741" y="42787"/>
                  <a:pt x="20136" y="39939"/>
                  <a:pt x="21365" y="37188"/>
                </a:cubicBezTo>
                <a:cubicBezTo>
                  <a:pt x="22575" y="34397"/>
                  <a:pt x="21970" y="32797"/>
                  <a:pt x="21365" y="30163"/>
                </a:cubicBezTo>
                <a:cubicBezTo>
                  <a:pt x="20741" y="27529"/>
                  <a:pt x="21365" y="23061"/>
                  <a:pt x="19863" y="19978"/>
                </a:cubicBezTo>
                <a:cubicBezTo>
                  <a:pt x="18380" y="16856"/>
                  <a:pt x="17092" y="15100"/>
                  <a:pt x="16566" y="13481"/>
                </a:cubicBezTo>
                <a:cubicBezTo>
                  <a:pt x="16019" y="11842"/>
                  <a:pt x="12917" y="7940"/>
                  <a:pt x="10283" y="4896"/>
                </a:cubicBezTo>
                <a:cubicBezTo>
                  <a:pt x="8033" y="2313"/>
                  <a:pt x="4972" y="0"/>
                  <a:pt x="39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1" name="Google Shape;731;p26"/>
          <p:cNvSpPr/>
          <p:nvPr/>
        </p:nvSpPr>
        <p:spPr>
          <a:xfrm rot="10800000">
            <a:off x="11738740" y="5929091"/>
            <a:ext cx="497017" cy="406517"/>
          </a:xfrm>
          <a:custGeom>
            <a:avLst/>
            <a:gdLst/>
            <a:ahLst/>
            <a:cxnLst/>
            <a:rect l="l" t="t" r="r" b="b"/>
            <a:pathLst>
              <a:path w="6398" h="5233" extrusionOk="0">
                <a:moveTo>
                  <a:pt x="20" y="0"/>
                </a:moveTo>
                <a:cubicBezTo>
                  <a:pt x="7" y="0"/>
                  <a:pt x="1" y="1"/>
                  <a:pt x="1" y="1"/>
                </a:cubicBezTo>
                <a:lnTo>
                  <a:pt x="1" y="1445"/>
                </a:lnTo>
                <a:cubicBezTo>
                  <a:pt x="1" y="1445"/>
                  <a:pt x="2244" y="2401"/>
                  <a:pt x="5035" y="4684"/>
                </a:cubicBezTo>
                <a:cubicBezTo>
                  <a:pt x="5508" y="5069"/>
                  <a:pt x="5796" y="5232"/>
                  <a:pt x="5931" y="5232"/>
                </a:cubicBezTo>
                <a:cubicBezTo>
                  <a:pt x="6397" y="5232"/>
                  <a:pt x="5034" y="3283"/>
                  <a:pt x="3142" y="1816"/>
                </a:cubicBezTo>
                <a:cubicBezTo>
                  <a:pt x="929" y="80"/>
                  <a:pt x="146" y="0"/>
                  <a:pt x="20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2" name="Google Shape;732;p26"/>
          <p:cNvSpPr/>
          <p:nvPr/>
        </p:nvSpPr>
        <p:spPr>
          <a:xfrm rot="10800000">
            <a:off x="10620104" y="1907280"/>
            <a:ext cx="2200613" cy="4428339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3" name="Google Shape;733;p26"/>
          <p:cNvSpPr/>
          <p:nvPr/>
        </p:nvSpPr>
        <p:spPr>
          <a:xfrm rot="10800000">
            <a:off x="11633547" y="3978340"/>
            <a:ext cx="507349" cy="711501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4" name="Google Shape;734;p26"/>
          <p:cNvSpPr/>
          <p:nvPr/>
        </p:nvSpPr>
        <p:spPr>
          <a:xfrm rot="10800000">
            <a:off x="11870333" y="1657215"/>
            <a:ext cx="482569" cy="728592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5" name="Google Shape;735;p26"/>
          <p:cNvSpPr/>
          <p:nvPr/>
        </p:nvSpPr>
        <p:spPr>
          <a:xfrm rot="10800000">
            <a:off x="10968357" y="245865"/>
            <a:ext cx="1831152" cy="1359692"/>
          </a:xfrm>
          <a:custGeom>
            <a:avLst/>
            <a:gdLst/>
            <a:ahLst/>
            <a:cxnLst/>
            <a:rect l="l" t="t" r="r" b="b"/>
            <a:pathLst>
              <a:path w="23572" h="17503" extrusionOk="0">
                <a:moveTo>
                  <a:pt x="23429" y="1"/>
                </a:moveTo>
                <a:cubicBezTo>
                  <a:pt x="23104" y="1"/>
                  <a:pt x="22049" y="1258"/>
                  <a:pt x="22049" y="1258"/>
                </a:cubicBezTo>
                <a:cubicBezTo>
                  <a:pt x="22049" y="1258"/>
                  <a:pt x="20098" y="4263"/>
                  <a:pt x="16059" y="6312"/>
                </a:cubicBezTo>
                <a:cubicBezTo>
                  <a:pt x="10147" y="9277"/>
                  <a:pt x="8000" y="13726"/>
                  <a:pt x="1" y="14897"/>
                </a:cubicBezTo>
                <a:lnTo>
                  <a:pt x="1" y="17472"/>
                </a:lnTo>
                <a:cubicBezTo>
                  <a:pt x="1" y="17472"/>
                  <a:pt x="201" y="17503"/>
                  <a:pt x="569" y="17503"/>
                </a:cubicBezTo>
                <a:cubicBezTo>
                  <a:pt x="1819" y="17503"/>
                  <a:pt x="5001" y="17153"/>
                  <a:pt x="8800" y="14077"/>
                </a:cubicBezTo>
                <a:cubicBezTo>
                  <a:pt x="13522" y="10273"/>
                  <a:pt x="11025" y="11307"/>
                  <a:pt x="14751" y="8907"/>
                </a:cubicBezTo>
                <a:cubicBezTo>
                  <a:pt x="19590" y="5824"/>
                  <a:pt x="22693" y="2604"/>
                  <a:pt x="23376" y="712"/>
                </a:cubicBezTo>
                <a:cubicBezTo>
                  <a:pt x="23572" y="189"/>
                  <a:pt x="23555" y="1"/>
                  <a:pt x="23429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6" name="Google Shape;736;p26"/>
          <p:cNvSpPr/>
          <p:nvPr/>
        </p:nvSpPr>
        <p:spPr>
          <a:xfrm rot="10800000">
            <a:off x="11876239" y="2255366"/>
            <a:ext cx="359519" cy="947348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7" name="Google Shape;737;p26"/>
          <p:cNvSpPr/>
          <p:nvPr/>
        </p:nvSpPr>
        <p:spPr>
          <a:xfrm rot="10800000">
            <a:off x="11497449" y="2529200"/>
            <a:ext cx="206172" cy="1105045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8" name="Google Shape;738;p26"/>
          <p:cNvSpPr/>
          <p:nvPr/>
        </p:nvSpPr>
        <p:spPr>
          <a:xfrm rot="10800000">
            <a:off x="11210949" y="1290764"/>
            <a:ext cx="930880" cy="208346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39" name="Google Shape;739;p26"/>
          <p:cNvSpPr/>
          <p:nvPr/>
        </p:nvSpPr>
        <p:spPr>
          <a:xfrm rot="10800000">
            <a:off x="11046573" y="4268290"/>
            <a:ext cx="1189176" cy="1472409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0" name="Google Shape;740;p26"/>
          <p:cNvSpPr/>
          <p:nvPr/>
        </p:nvSpPr>
        <p:spPr>
          <a:xfrm rot="-9150749">
            <a:off x="10993707" y="-116071"/>
            <a:ext cx="930919" cy="2083555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1" name="Google Shape;741;p26"/>
          <p:cNvSpPr/>
          <p:nvPr/>
        </p:nvSpPr>
        <p:spPr>
          <a:xfrm rot="7554719">
            <a:off x="10571325" y="3558024"/>
            <a:ext cx="1551584" cy="3472709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2" name="Google Shape;742;p26"/>
          <p:cNvSpPr/>
          <p:nvPr/>
        </p:nvSpPr>
        <p:spPr>
          <a:xfrm rot="-6722857">
            <a:off x="10350573" y="-85161"/>
            <a:ext cx="884308" cy="1240144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3" name="Google Shape;743;p26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4" name="Google Shape;744;p26"/>
          <p:cNvSpPr/>
          <p:nvPr/>
        </p:nvSpPr>
        <p:spPr>
          <a:xfrm>
            <a:off x="11379498" y="62260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5" name="Google Shape;745;p26"/>
          <p:cNvSpPr/>
          <p:nvPr/>
        </p:nvSpPr>
        <p:spPr>
          <a:xfrm>
            <a:off x="11040034" y="964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6" name="Google Shape;746;p26"/>
          <p:cNvSpPr/>
          <p:nvPr/>
        </p:nvSpPr>
        <p:spPr>
          <a:xfrm>
            <a:off x="11636379" y="606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7" name="Google Shape;747;p26"/>
          <p:cNvSpPr/>
          <p:nvPr/>
        </p:nvSpPr>
        <p:spPr>
          <a:xfrm>
            <a:off x="767550" y="5877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8" name="Google Shape;748;p26"/>
          <p:cNvSpPr/>
          <p:nvPr/>
        </p:nvSpPr>
        <p:spPr>
          <a:xfrm>
            <a:off x="4842964" y="63869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9" name="Google Shape;749;p26"/>
          <p:cNvSpPr/>
          <p:nvPr/>
        </p:nvSpPr>
        <p:spPr>
          <a:xfrm>
            <a:off x="188512" y="5178668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0" name="Google Shape;750;p26"/>
          <p:cNvSpPr/>
          <p:nvPr/>
        </p:nvSpPr>
        <p:spPr>
          <a:xfrm>
            <a:off x="2141149" y="181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1" name="Google Shape;751;p26"/>
          <p:cNvSpPr/>
          <p:nvPr/>
        </p:nvSpPr>
        <p:spPr>
          <a:xfrm>
            <a:off x="608153" y="390266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2" name="Google Shape;752;p26"/>
          <p:cNvSpPr/>
          <p:nvPr/>
        </p:nvSpPr>
        <p:spPr>
          <a:xfrm rot="10800000">
            <a:off x="9052568" y="1783914"/>
            <a:ext cx="2958104" cy="5952652"/>
          </a:xfrm>
          <a:custGeom>
            <a:avLst/>
            <a:gdLst/>
            <a:ahLst/>
            <a:cxnLst/>
            <a:rect l="l" t="t" r="r" b="b"/>
            <a:pathLst>
              <a:path w="28328" h="57005" extrusionOk="0">
                <a:moveTo>
                  <a:pt x="0" y="0"/>
                </a:moveTo>
                <a:lnTo>
                  <a:pt x="0" y="5405"/>
                </a:lnTo>
                <a:lnTo>
                  <a:pt x="39" y="5405"/>
                </a:lnTo>
                <a:cubicBezTo>
                  <a:pt x="39" y="5405"/>
                  <a:pt x="10029" y="7727"/>
                  <a:pt x="16059" y="17990"/>
                </a:cubicBezTo>
                <a:cubicBezTo>
                  <a:pt x="20819" y="26126"/>
                  <a:pt x="23024" y="29678"/>
                  <a:pt x="23610" y="33151"/>
                </a:cubicBezTo>
                <a:cubicBezTo>
                  <a:pt x="24195" y="36604"/>
                  <a:pt x="24371" y="45502"/>
                  <a:pt x="24722" y="46087"/>
                </a:cubicBezTo>
                <a:cubicBezTo>
                  <a:pt x="24794" y="46218"/>
                  <a:pt x="24864" y="46281"/>
                  <a:pt x="24929" y="46281"/>
                </a:cubicBezTo>
                <a:cubicBezTo>
                  <a:pt x="25510" y="46281"/>
                  <a:pt x="25752" y="41278"/>
                  <a:pt x="25014" y="35785"/>
                </a:cubicBezTo>
                <a:cubicBezTo>
                  <a:pt x="24854" y="34562"/>
                  <a:pt x="24981" y="33771"/>
                  <a:pt x="25240" y="33771"/>
                </a:cubicBezTo>
                <a:cubicBezTo>
                  <a:pt x="25609" y="33771"/>
                  <a:pt x="26245" y="35381"/>
                  <a:pt x="26692" y="39648"/>
                </a:cubicBezTo>
                <a:cubicBezTo>
                  <a:pt x="27453" y="46906"/>
                  <a:pt x="23844" y="56584"/>
                  <a:pt x="24858" y="56994"/>
                </a:cubicBezTo>
                <a:cubicBezTo>
                  <a:pt x="24875" y="57001"/>
                  <a:pt x="24892" y="57004"/>
                  <a:pt x="24910" y="57004"/>
                </a:cubicBezTo>
                <a:cubicBezTo>
                  <a:pt x="25834" y="57004"/>
                  <a:pt x="28328" y="48231"/>
                  <a:pt x="28136" y="40097"/>
                </a:cubicBezTo>
                <a:cubicBezTo>
                  <a:pt x="27941" y="31804"/>
                  <a:pt x="24839" y="29385"/>
                  <a:pt x="23415" y="23785"/>
                </a:cubicBezTo>
                <a:cubicBezTo>
                  <a:pt x="22010" y="18127"/>
                  <a:pt x="17151" y="11532"/>
                  <a:pt x="14595" y="9307"/>
                </a:cubicBezTo>
                <a:cubicBezTo>
                  <a:pt x="12039" y="7103"/>
                  <a:pt x="10205" y="5951"/>
                  <a:pt x="7961" y="3981"/>
                </a:cubicBezTo>
                <a:cubicBezTo>
                  <a:pt x="5717" y="1990"/>
                  <a:pt x="3844" y="527"/>
                  <a:pt x="0" y="0"/>
                </a:cubicBezTo>
                <a:close/>
              </a:path>
            </a:pathLst>
          </a:custGeom>
          <a:solidFill>
            <a:srgbClr val="740FA3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3" name="Google Shape;753;p26"/>
          <p:cNvSpPr/>
          <p:nvPr/>
        </p:nvSpPr>
        <p:spPr>
          <a:xfrm rot="9955178">
            <a:off x="9725220" y="1482068"/>
            <a:ext cx="930928" cy="2083576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4" name="Google Shape;754;p26"/>
          <p:cNvSpPr/>
          <p:nvPr/>
        </p:nvSpPr>
        <p:spPr>
          <a:xfrm rot="-8985401">
            <a:off x="10081050" y="-591301"/>
            <a:ext cx="640071" cy="1686652"/>
          </a:xfrm>
          <a:custGeom>
            <a:avLst/>
            <a:gdLst/>
            <a:ahLst/>
            <a:cxnLst/>
            <a:rect l="l" t="t" r="r" b="b"/>
            <a:pathLst>
              <a:path w="4628" h="12195" extrusionOk="0">
                <a:moveTo>
                  <a:pt x="3537" y="0"/>
                </a:moveTo>
                <a:cubicBezTo>
                  <a:pt x="3460" y="0"/>
                  <a:pt x="3392" y="109"/>
                  <a:pt x="3339" y="355"/>
                </a:cubicBezTo>
                <a:cubicBezTo>
                  <a:pt x="3047" y="1818"/>
                  <a:pt x="3827" y="4823"/>
                  <a:pt x="3066" y="7008"/>
                </a:cubicBezTo>
                <a:cubicBezTo>
                  <a:pt x="2356" y="9067"/>
                  <a:pt x="879" y="9135"/>
                  <a:pt x="687" y="9135"/>
                </a:cubicBezTo>
                <a:cubicBezTo>
                  <a:pt x="674" y="9135"/>
                  <a:pt x="666" y="9135"/>
                  <a:pt x="666" y="9135"/>
                </a:cubicBezTo>
                <a:lnTo>
                  <a:pt x="666" y="9135"/>
                </a:lnTo>
                <a:cubicBezTo>
                  <a:pt x="666" y="9135"/>
                  <a:pt x="0" y="12195"/>
                  <a:pt x="812" y="12195"/>
                </a:cubicBezTo>
                <a:cubicBezTo>
                  <a:pt x="845" y="12195"/>
                  <a:pt x="881" y="12189"/>
                  <a:pt x="920" y="12179"/>
                </a:cubicBezTo>
                <a:cubicBezTo>
                  <a:pt x="979" y="12179"/>
                  <a:pt x="1037" y="12159"/>
                  <a:pt x="1096" y="12140"/>
                </a:cubicBezTo>
                <a:cubicBezTo>
                  <a:pt x="2052" y="11769"/>
                  <a:pt x="3125" y="10676"/>
                  <a:pt x="3847" y="9525"/>
                </a:cubicBezTo>
                <a:cubicBezTo>
                  <a:pt x="4627" y="8296"/>
                  <a:pt x="3964" y="6345"/>
                  <a:pt x="4237" y="4335"/>
                </a:cubicBezTo>
                <a:cubicBezTo>
                  <a:pt x="4480" y="2647"/>
                  <a:pt x="3914" y="0"/>
                  <a:pt x="3537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025866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7"/>
          <p:cNvSpPr txBox="1">
            <a:spLocks noGrp="1"/>
          </p:cNvSpPr>
          <p:nvPr>
            <p:ph type="subTitle" idx="1"/>
          </p:nvPr>
        </p:nvSpPr>
        <p:spPr>
          <a:xfrm>
            <a:off x="1341733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7" name="Google Shape;757;p27"/>
          <p:cNvSpPr txBox="1">
            <a:spLocks noGrp="1"/>
          </p:cNvSpPr>
          <p:nvPr>
            <p:ph type="subTitle" idx="2"/>
          </p:nvPr>
        </p:nvSpPr>
        <p:spPr>
          <a:xfrm>
            <a:off x="1909133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58" name="Google Shape;758;p27"/>
          <p:cNvSpPr txBox="1">
            <a:spLocks noGrp="1"/>
          </p:cNvSpPr>
          <p:nvPr>
            <p:ph type="title"/>
          </p:nvPr>
        </p:nvSpPr>
        <p:spPr>
          <a:xfrm>
            <a:off x="955733" y="6095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59" name="Google Shape;759;p27"/>
          <p:cNvSpPr txBox="1">
            <a:spLocks noGrp="1"/>
          </p:cNvSpPr>
          <p:nvPr>
            <p:ph type="subTitle" idx="3"/>
          </p:nvPr>
        </p:nvSpPr>
        <p:spPr>
          <a:xfrm>
            <a:off x="6490567" y="4703800"/>
            <a:ext cx="43596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0" name="Google Shape;760;p27"/>
          <p:cNvSpPr txBox="1">
            <a:spLocks noGrp="1"/>
          </p:cNvSpPr>
          <p:nvPr>
            <p:ph type="subTitle" idx="4"/>
          </p:nvPr>
        </p:nvSpPr>
        <p:spPr>
          <a:xfrm>
            <a:off x="7057967" y="5202600"/>
            <a:ext cx="3224800" cy="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61" name="Google Shape;761;p27"/>
          <p:cNvSpPr/>
          <p:nvPr/>
        </p:nvSpPr>
        <p:spPr>
          <a:xfrm rot="10800000">
            <a:off x="-49913" y="3651"/>
            <a:ext cx="991376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2" name="Google Shape;762;p27"/>
          <p:cNvSpPr/>
          <p:nvPr/>
        </p:nvSpPr>
        <p:spPr>
          <a:xfrm rot="9870421">
            <a:off x="119891" y="-131673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3" name="Google Shape;763;p27"/>
          <p:cNvSpPr/>
          <p:nvPr/>
        </p:nvSpPr>
        <p:spPr>
          <a:xfrm rot="10800000">
            <a:off x="-66333" y="5556783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4" name="Google Shape;764;p27"/>
          <p:cNvSpPr/>
          <p:nvPr/>
        </p:nvSpPr>
        <p:spPr>
          <a:xfrm flipH="1">
            <a:off x="105151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5" name="Google Shape;765;p27"/>
          <p:cNvSpPr/>
          <p:nvPr/>
        </p:nvSpPr>
        <p:spPr>
          <a:xfrm flipH="1">
            <a:off x="318618" y="22551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6" name="Google Shape;766;p2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7" name="Google Shape;767;p2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8" name="Google Shape;768;p27"/>
          <p:cNvSpPr/>
          <p:nvPr/>
        </p:nvSpPr>
        <p:spPr>
          <a:xfrm flipH="1">
            <a:off x="1055728" y="196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9" name="Google Shape;769;p27"/>
          <p:cNvSpPr/>
          <p:nvPr/>
        </p:nvSpPr>
        <p:spPr>
          <a:xfrm>
            <a:off x="10533341" y="-374617"/>
            <a:ext cx="978491" cy="8233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0" name="Google Shape;770;p27"/>
          <p:cNvSpPr/>
          <p:nvPr/>
        </p:nvSpPr>
        <p:spPr>
          <a:xfrm>
            <a:off x="11205934" y="-15133"/>
            <a:ext cx="978521" cy="6857849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1" name="Google Shape;771;p27"/>
          <p:cNvSpPr/>
          <p:nvPr/>
        </p:nvSpPr>
        <p:spPr>
          <a:xfrm rot="-929579">
            <a:off x="11239759" y="6110305"/>
            <a:ext cx="774869" cy="867732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2" name="Google Shape;772;p27"/>
          <p:cNvSpPr/>
          <p:nvPr/>
        </p:nvSpPr>
        <p:spPr>
          <a:xfrm>
            <a:off x="11598308" y="-93800"/>
            <a:ext cx="602544" cy="138337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3" name="Google Shape;773;p27"/>
          <p:cNvSpPr/>
          <p:nvPr/>
        </p:nvSpPr>
        <p:spPr>
          <a:xfrm rot="10800000" flipH="1">
            <a:off x="11825769" y="134944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4" name="Google Shape;774;p27"/>
          <p:cNvSpPr/>
          <p:nvPr/>
        </p:nvSpPr>
        <p:spPr>
          <a:xfrm rot="10800000" flipH="1">
            <a:off x="11639386" y="4887895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5" name="Google Shape;775;p27"/>
          <p:cNvSpPr/>
          <p:nvPr/>
        </p:nvSpPr>
        <p:spPr>
          <a:xfrm rot="10800000" flipH="1">
            <a:off x="11887552" y="581697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6" name="Google Shape;776;p27"/>
          <p:cNvSpPr/>
          <p:nvPr/>
        </p:nvSpPr>
        <p:spPr>
          <a:xfrm rot="10800000" flipH="1">
            <a:off x="11370652" y="26221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7" name="Google Shape;777;p27"/>
          <p:cNvSpPr/>
          <p:nvPr/>
        </p:nvSpPr>
        <p:spPr>
          <a:xfrm flipH="1">
            <a:off x="6252865" y="262200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8" name="Google Shape;778;p27"/>
          <p:cNvSpPr/>
          <p:nvPr/>
        </p:nvSpPr>
        <p:spPr>
          <a:xfrm rot="10800000" flipH="1">
            <a:off x="5509519" y="657584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79321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28"/>
          <p:cNvSpPr txBox="1">
            <a:spLocks noGrp="1"/>
          </p:cNvSpPr>
          <p:nvPr>
            <p:ph type="subTitle" idx="1"/>
          </p:nvPr>
        </p:nvSpPr>
        <p:spPr>
          <a:xfrm>
            <a:off x="961467" y="1848000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1" name="Google Shape;781;p28"/>
          <p:cNvSpPr txBox="1">
            <a:spLocks noGrp="1"/>
          </p:cNvSpPr>
          <p:nvPr>
            <p:ph type="title"/>
          </p:nvPr>
        </p:nvSpPr>
        <p:spPr>
          <a:xfrm>
            <a:off x="955733" y="613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82" name="Google Shape;782;p28"/>
          <p:cNvSpPr txBox="1">
            <a:spLocks noGrp="1"/>
          </p:cNvSpPr>
          <p:nvPr>
            <p:ph type="subTitle" idx="2"/>
          </p:nvPr>
        </p:nvSpPr>
        <p:spPr>
          <a:xfrm>
            <a:off x="6096000" y="1848167"/>
            <a:ext cx="5134400" cy="44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3" name="Google Shape;783;p28"/>
          <p:cNvSpPr txBox="1">
            <a:spLocks noGrp="1"/>
          </p:cNvSpPr>
          <p:nvPr>
            <p:ph type="subTitle" idx="3"/>
          </p:nvPr>
        </p:nvSpPr>
        <p:spPr>
          <a:xfrm>
            <a:off x="961467" y="1356967"/>
            <a:ext cx="10274800" cy="5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784" name="Google Shape;784;p28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5" name="Google Shape;785;p28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6" name="Google Shape;786;p28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7" name="Google Shape;787;p28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8" name="Google Shape;788;p28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9" name="Google Shape;789;p28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0" name="Google Shape;790;p28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1" name="Google Shape;791;p28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2" name="Google Shape;792;p28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3" name="Google Shape;793;p28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4" name="Google Shape;794;p2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5" name="Google Shape;795;p28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6" name="Google Shape;796;p28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7" name="Google Shape;797;p28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98" name="Google Shape;798;p28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536989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29"/>
          <p:cNvSpPr txBox="1">
            <a:spLocks noGrp="1"/>
          </p:cNvSpPr>
          <p:nvPr>
            <p:ph type="title"/>
          </p:nvPr>
        </p:nvSpPr>
        <p:spPr>
          <a:xfrm>
            <a:off x="955733" y="6076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01" name="Google Shape;801;p29"/>
          <p:cNvSpPr txBox="1">
            <a:spLocks noGrp="1"/>
          </p:cNvSpPr>
          <p:nvPr>
            <p:ph type="subTitle" idx="1"/>
          </p:nvPr>
        </p:nvSpPr>
        <p:spPr>
          <a:xfrm>
            <a:off x="752767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2" name="Google Shape;802;p29"/>
          <p:cNvSpPr txBox="1">
            <a:spLocks noGrp="1"/>
          </p:cNvSpPr>
          <p:nvPr>
            <p:ph type="subTitle" idx="2"/>
          </p:nvPr>
        </p:nvSpPr>
        <p:spPr>
          <a:xfrm>
            <a:off x="1073967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3" name="Google Shape;803;p29"/>
          <p:cNvSpPr txBox="1">
            <a:spLocks noGrp="1"/>
          </p:cNvSpPr>
          <p:nvPr>
            <p:ph type="subTitle" idx="3"/>
          </p:nvPr>
        </p:nvSpPr>
        <p:spPr>
          <a:xfrm>
            <a:off x="4323548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4" name="Google Shape;804;p29"/>
          <p:cNvSpPr txBox="1">
            <a:spLocks noGrp="1"/>
          </p:cNvSpPr>
          <p:nvPr>
            <p:ph type="subTitle" idx="4"/>
          </p:nvPr>
        </p:nvSpPr>
        <p:spPr>
          <a:xfrm>
            <a:off x="4644749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5" name="Google Shape;805;p29"/>
          <p:cNvSpPr txBox="1">
            <a:spLocks noGrp="1"/>
          </p:cNvSpPr>
          <p:nvPr>
            <p:ph type="subTitle" idx="5"/>
          </p:nvPr>
        </p:nvSpPr>
        <p:spPr>
          <a:xfrm>
            <a:off x="7894295" y="3518733"/>
            <a:ext cx="3544800" cy="67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6" name="Google Shape;806;p29"/>
          <p:cNvSpPr txBox="1">
            <a:spLocks noGrp="1"/>
          </p:cNvSpPr>
          <p:nvPr>
            <p:ph type="subTitle" idx="6"/>
          </p:nvPr>
        </p:nvSpPr>
        <p:spPr>
          <a:xfrm>
            <a:off x="8215512" y="4019733"/>
            <a:ext cx="29024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07" name="Google Shape;807;p29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8" name="Google Shape;808;p29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09" name="Google Shape;809;p29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0" name="Google Shape;810;p29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1" name="Google Shape;811;p29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2" name="Google Shape;812;p29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3" name="Google Shape;813;p29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4" name="Google Shape;814;p29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15" name="Google Shape;815;p29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816" name="Google Shape;816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7" name="Google Shape;817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8" name="Google Shape;818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19" name="Google Shape;819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0" name="Google Shape;820;p29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1" name="Google Shape;821;p29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2" name="Google Shape;822;p29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823" name="Google Shape;823;p29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824" name="Google Shape;824;p29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5" name="Google Shape;825;p29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6" name="Google Shape;826;p29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827" name="Google Shape;827;p29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828" name="Google Shape;828;p29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9" name="Google Shape;829;p29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0" name="Google Shape;830;p29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1" name="Google Shape;831;p29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2" name="Google Shape;832;p29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3" name="Google Shape;833;p29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4" name="Google Shape;834;p29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6925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30"/>
          <p:cNvSpPr txBox="1">
            <a:spLocks noGrp="1"/>
          </p:cNvSpPr>
          <p:nvPr>
            <p:ph type="title"/>
          </p:nvPr>
        </p:nvSpPr>
        <p:spPr>
          <a:xfrm>
            <a:off x="955733" y="6258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837" name="Google Shape;837;p30"/>
          <p:cNvSpPr txBox="1">
            <a:spLocks noGrp="1"/>
          </p:cNvSpPr>
          <p:nvPr>
            <p:ph type="subTitle" idx="1"/>
          </p:nvPr>
        </p:nvSpPr>
        <p:spPr>
          <a:xfrm>
            <a:off x="11255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8" name="Google Shape;838;p30"/>
          <p:cNvSpPr txBox="1">
            <a:spLocks noGrp="1"/>
          </p:cNvSpPr>
          <p:nvPr>
            <p:ph type="subTitle" idx="2"/>
          </p:nvPr>
        </p:nvSpPr>
        <p:spPr>
          <a:xfrm>
            <a:off x="1837767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39" name="Google Shape;839;p30"/>
          <p:cNvSpPr txBox="1">
            <a:spLocks noGrp="1"/>
          </p:cNvSpPr>
          <p:nvPr>
            <p:ph type="subTitle" idx="3"/>
          </p:nvPr>
        </p:nvSpPr>
        <p:spPr>
          <a:xfrm>
            <a:off x="7611833" y="19052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0" name="Google Shape;840;p30"/>
          <p:cNvSpPr txBox="1">
            <a:spLocks noGrp="1"/>
          </p:cNvSpPr>
          <p:nvPr>
            <p:ph type="subTitle" idx="4"/>
          </p:nvPr>
        </p:nvSpPr>
        <p:spPr>
          <a:xfrm>
            <a:off x="7590100" y="2411933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1" name="Google Shape;841;p30"/>
          <p:cNvSpPr txBox="1">
            <a:spLocks noGrp="1"/>
          </p:cNvSpPr>
          <p:nvPr>
            <p:ph type="subTitle" idx="5"/>
          </p:nvPr>
        </p:nvSpPr>
        <p:spPr>
          <a:xfrm>
            <a:off x="1125567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2" name="Google Shape;842;p30"/>
          <p:cNvSpPr txBox="1">
            <a:spLocks noGrp="1"/>
          </p:cNvSpPr>
          <p:nvPr>
            <p:ph type="subTitle" idx="6"/>
          </p:nvPr>
        </p:nvSpPr>
        <p:spPr>
          <a:xfrm>
            <a:off x="1837767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3" name="Google Shape;843;p30"/>
          <p:cNvSpPr txBox="1">
            <a:spLocks noGrp="1"/>
          </p:cNvSpPr>
          <p:nvPr>
            <p:ph type="subTitle" idx="7"/>
          </p:nvPr>
        </p:nvSpPr>
        <p:spPr>
          <a:xfrm>
            <a:off x="7611833" y="4146067"/>
            <a:ext cx="3480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4" name="Google Shape;844;p30"/>
          <p:cNvSpPr txBox="1">
            <a:spLocks noGrp="1"/>
          </p:cNvSpPr>
          <p:nvPr>
            <p:ph type="subTitle" idx="8"/>
          </p:nvPr>
        </p:nvSpPr>
        <p:spPr>
          <a:xfrm>
            <a:off x="7590100" y="4652728"/>
            <a:ext cx="2764000" cy="7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45" name="Google Shape;845;p30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6" name="Google Shape;846;p30"/>
          <p:cNvSpPr/>
          <p:nvPr/>
        </p:nvSpPr>
        <p:spPr>
          <a:xfrm rot="9560678" flipH="1">
            <a:off x="11106713" y="-233380"/>
            <a:ext cx="1481644" cy="124678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7" name="Google Shape;847;p30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8" name="Google Shape;848;p30"/>
          <p:cNvSpPr/>
          <p:nvPr/>
        </p:nvSpPr>
        <p:spPr>
          <a:xfrm rot="-5400000" flipH="1">
            <a:off x="5157808" y="12958"/>
            <a:ext cx="1808685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9" name="Google Shape;849;p30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0" name="Google Shape;850;p30"/>
          <p:cNvSpPr/>
          <p:nvPr/>
        </p:nvSpPr>
        <p:spPr>
          <a:xfrm rot="8584896" flipH="1">
            <a:off x="-479749" y="5553479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1" name="Google Shape;851;p30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2" name="Google Shape;852;p30"/>
          <p:cNvSpPr/>
          <p:nvPr/>
        </p:nvSpPr>
        <p:spPr>
          <a:xfrm>
            <a:off x="111450" y="14247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3" name="Google Shape;853;p30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4" name="Google Shape;854;p30"/>
          <p:cNvSpPr/>
          <p:nvPr/>
        </p:nvSpPr>
        <p:spPr>
          <a:xfrm>
            <a:off x="349033" y="54512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5" name="Google Shape;855;p30"/>
          <p:cNvSpPr/>
          <p:nvPr/>
        </p:nvSpPr>
        <p:spPr>
          <a:xfrm>
            <a:off x="11456182" y="1859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6" name="Google Shape;856;p30"/>
          <p:cNvSpPr/>
          <p:nvPr/>
        </p:nvSpPr>
        <p:spPr>
          <a:xfrm>
            <a:off x="2385829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7" name="Google Shape;857;p30"/>
          <p:cNvSpPr/>
          <p:nvPr/>
        </p:nvSpPr>
        <p:spPr>
          <a:xfrm>
            <a:off x="832616" y="5644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8" name="Google Shape;858;p30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9" name="Google Shape;859;p30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0" name="Google Shape;860;p30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1" name="Google Shape;861;p30"/>
          <p:cNvSpPr/>
          <p:nvPr/>
        </p:nvSpPr>
        <p:spPr>
          <a:xfrm>
            <a:off x="11949129" y="5814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6011683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Title and six columns 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32"/>
          <p:cNvSpPr txBox="1">
            <a:spLocks noGrp="1"/>
          </p:cNvSpPr>
          <p:nvPr>
            <p:ph type="title"/>
          </p:nvPr>
        </p:nvSpPr>
        <p:spPr>
          <a:xfrm>
            <a:off x="1042000" y="613667"/>
            <a:ext cx="10108000" cy="7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04" name="Google Shape;904;p32"/>
          <p:cNvSpPr txBox="1">
            <a:spLocks noGrp="1"/>
          </p:cNvSpPr>
          <p:nvPr>
            <p:ph type="subTitle" idx="1"/>
          </p:nvPr>
        </p:nvSpPr>
        <p:spPr>
          <a:xfrm>
            <a:off x="5343367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5" name="Google Shape;905;p32"/>
          <p:cNvSpPr txBox="1">
            <a:spLocks noGrp="1"/>
          </p:cNvSpPr>
          <p:nvPr>
            <p:ph type="subTitle" idx="2"/>
          </p:nvPr>
        </p:nvSpPr>
        <p:spPr>
          <a:xfrm>
            <a:off x="5348033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6" name="Google Shape;906;p32"/>
          <p:cNvSpPr txBox="1">
            <a:spLocks noGrp="1"/>
          </p:cNvSpPr>
          <p:nvPr>
            <p:ph type="subTitle" idx="3"/>
          </p:nvPr>
        </p:nvSpPr>
        <p:spPr>
          <a:xfrm>
            <a:off x="5343367" y="4022836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7" name="Google Shape;907;p32"/>
          <p:cNvSpPr txBox="1">
            <a:spLocks noGrp="1"/>
          </p:cNvSpPr>
          <p:nvPr>
            <p:ph type="subTitle" idx="4"/>
          </p:nvPr>
        </p:nvSpPr>
        <p:spPr>
          <a:xfrm>
            <a:off x="5348017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8" name="Google Shape;908;p32"/>
          <p:cNvSpPr txBox="1">
            <a:spLocks noGrp="1"/>
          </p:cNvSpPr>
          <p:nvPr>
            <p:ph type="subTitle" idx="5"/>
          </p:nvPr>
        </p:nvSpPr>
        <p:spPr>
          <a:xfrm>
            <a:off x="8875533" y="1833000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09" name="Google Shape;909;p32"/>
          <p:cNvSpPr txBox="1">
            <a:spLocks noGrp="1"/>
          </p:cNvSpPr>
          <p:nvPr>
            <p:ph type="subTitle" idx="6"/>
          </p:nvPr>
        </p:nvSpPr>
        <p:spPr>
          <a:xfrm>
            <a:off x="8870017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0" name="Google Shape;910;p32"/>
          <p:cNvSpPr txBox="1">
            <a:spLocks noGrp="1"/>
          </p:cNvSpPr>
          <p:nvPr>
            <p:ph type="subTitle" idx="7"/>
          </p:nvPr>
        </p:nvSpPr>
        <p:spPr>
          <a:xfrm>
            <a:off x="8875533" y="4022432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1" name="Google Shape;911;p32"/>
          <p:cNvSpPr txBox="1">
            <a:spLocks noGrp="1"/>
          </p:cNvSpPr>
          <p:nvPr>
            <p:ph type="subTitle" idx="8"/>
          </p:nvPr>
        </p:nvSpPr>
        <p:spPr>
          <a:xfrm>
            <a:off x="8870017" y="4525033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2" name="Google Shape;912;p32"/>
          <p:cNvSpPr txBox="1">
            <a:spLocks noGrp="1"/>
          </p:cNvSpPr>
          <p:nvPr>
            <p:ph type="subTitle" idx="9"/>
          </p:nvPr>
        </p:nvSpPr>
        <p:spPr>
          <a:xfrm>
            <a:off x="1892300" y="1831933"/>
            <a:ext cx="2596800" cy="6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3" name="Google Shape;913;p32"/>
          <p:cNvSpPr txBox="1">
            <a:spLocks noGrp="1"/>
          </p:cNvSpPr>
          <p:nvPr>
            <p:ph type="subTitle" idx="13"/>
          </p:nvPr>
        </p:nvSpPr>
        <p:spPr>
          <a:xfrm>
            <a:off x="1892284" y="2344100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4" name="Google Shape;914;p32"/>
          <p:cNvSpPr txBox="1">
            <a:spLocks noGrp="1"/>
          </p:cNvSpPr>
          <p:nvPr>
            <p:ph type="subTitle" idx="14"/>
          </p:nvPr>
        </p:nvSpPr>
        <p:spPr>
          <a:xfrm>
            <a:off x="1892300" y="4014700"/>
            <a:ext cx="2596800" cy="60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5" name="Google Shape;915;p32"/>
          <p:cNvSpPr txBox="1">
            <a:spLocks noGrp="1"/>
          </p:cNvSpPr>
          <p:nvPr>
            <p:ph type="subTitle" idx="15"/>
          </p:nvPr>
        </p:nvSpPr>
        <p:spPr>
          <a:xfrm>
            <a:off x="1892284" y="4525036"/>
            <a:ext cx="19884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16" name="Google Shape;916;p32"/>
          <p:cNvSpPr/>
          <p:nvPr/>
        </p:nvSpPr>
        <p:spPr>
          <a:xfrm>
            <a:off x="11175352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7" name="Google Shape;917;p32"/>
          <p:cNvSpPr/>
          <p:nvPr/>
        </p:nvSpPr>
        <p:spPr>
          <a:xfrm flipH="1">
            <a:off x="-10481" y="1182540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8" name="Google Shape;918;p32"/>
          <p:cNvSpPr/>
          <p:nvPr/>
        </p:nvSpPr>
        <p:spPr>
          <a:xfrm flipH="1">
            <a:off x="-7515" y="-184515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9" name="Google Shape;919;p32"/>
          <p:cNvSpPr/>
          <p:nvPr/>
        </p:nvSpPr>
        <p:spPr>
          <a:xfrm rot="10800000">
            <a:off x="1032979" y="-172794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0" name="Google Shape;920;p32"/>
          <p:cNvSpPr/>
          <p:nvPr/>
        </p:nvSpPr>
        <p:spPr>
          <a:xfrm>
            <a:off x="-24843" y="5932517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1" name="Google Shape;921;p32"/>
          <p:cNvSpPr/>
          <p:nvPr/>
        </p:nvSpPr>
        <p:spPr>
          <a:xfrm rot="970989" flipH="1">
            <a:off x="10316087" y="-278125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2" name="Google Shape;922;p32"/>
          <p:cNvSpPr/>
          <p:nvPr/>
        </p:nvSpPr>
        <p:spPr>
          <a:xfrm rot="-900025">
            <a:off x="11359234" y="5985806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23" name="Google Shape;923;p32"/>
          <p:cNvGrpSpPr/>
          <p:nvPr/>
        </p:nvGrpSpPr>
        <p:grpSpPr>
          <a:xfrm rot="10800000" flipH="1">
            <a:off x="-1513157" y="5338208"/>
            <a:ext cx="3032400" cy="3032400"/>
            <a:chOff x="-1087568" y="-1126448"/>
            <a:chExt cx="2274300" cy="2274300"/>
          </a:xfrm>
        </p:grpSpPr>
        <p:sp>
          <p:nvSpPr>
            <p:cNvPr id="924" name="Google Shape;924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28" name="Google Shape;928;p32"/>
          <p:cNvSpPr/>
          <p:nvPr/>
        </p:nvSpPr>
        <p:spPr>
          <a:xfrm rot="10800000" flipH="1">
            <a:off x="11840633" y="1362696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29" name="Google Shape;929;p32"/>
          <p:cNvSpPr/>
          <p:nvPr/>
        </p:nvSpPr>
        <p:spPr>
          <a:xfrm rot="10800000" flipH="1">
            <a:off x="11240333" y="283775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0" name="Google Shape;930;p32"/>
          <p:cNvSpPr/>
          <p:nvPr/>
        </p:nvSpPr>
        <p:spPr>
          <a:xfrm rot="9094898">
            <a:off x="11357815" y="2028952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31" name="Google Shape;931;p32"/>
          <p:cNvGrpSpPr/>
          <p:nvPr/>
        </p:nvGrpSpPr>
        <p:grpSpPr>
          <a:xfrm rot="10800000" flipH="1">
            <a:off x="10693843" y="5338208"/>
            <a:ext cx="3032400" cy="3032400"/>
            <a:chOff x="-1087568" y="-1126448"/>
            <a:chExt cx="2274300" cy="2274300"/>
          </a:xfrm>
        </p:grpSpPr>
        <p:sp>
          <p:nvSpPr>
            <p:cNvPr id="932" name="Google Shape;932;p32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3" name="Google Shape;933;p32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4" name="Google Shape;934;p32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35" name="Google Shape;935;p32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36" name="Google Shape;936;p32"/>
          <p:cNvSpPr/>
          <p:nvPr/>
        </p:nvSpPr>
        <p:spPr>
          <a:xfrm rot="10800000" flipH="1">
            <a:off x="549167" y="338859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7" name="Google Shape;937;p32"/>
          <p:cNvSpPr/>
          <p:nvPr/>
        </p:nvSpPr>
        <p:spPr>
          <a:xfrm rot="10800000" flipH="1">
            <a:off x="644534" y="5470255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8" name="Google Shape;938;p32"/>
          <p:cNvSpPr/>
          <p:nvPr/>
        </p:nvSpPr>
        <p:spPr>
          <a:xfrm rot="10800000" flipH="1">
            <a:off x="1073967" y="63367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9" name="Google Shape;939;p32"/>
          <p:cNvSpPr/>
          <p:nvPr/>
        </p:nvSpPr>
        <p:spPr>
          <a:xfrm rot="10800000" flipH="1">
            <a:off x="11607751" y="620827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0" name="Google Shape;940;p32"/>
          <p:cNvSpPr/>
          <p:nvPr/>
        </p:nvSpPr>
        <p:spPr>
          <a:xfrm rot="10800000" flipH="1">
            <a:off x="11485867" y="218419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1" name="Google Shape;941;p32"/>
          <p:cNvSpPr/>
          <p:nvPr/>
        </p:nvSpPr>
        <p:spPr>
          <a:xfrm rot="10800000" flipH="1">
            <a:off x="11805348" y="525794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2" name="Google Shape;942;p32"/>
          <p:cNvSpPr/>
          <p:nvPr/>
        </p:nvSpPr>
        <p:spPr>
          <a:xfrm rot="10800000" flipH="1">
            <a:off x="2244067" y="18242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3" name="Google Shape;943;p32"/>
          <p:cNvSpPr/>
          <p:nvPr/>
        </p:nvSpPr>
        <p:spPr>
          <a:xfrm rot="10800000" flipH="1">
            <a:off x="403284" y="305362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846525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bg>
      <p:bgPr>
        <a:gradFill>
          <a:gsLst>
            <a:gs pos="0">
              <a:schemeClr val="lt2"/>
            </a:gs>
            <a:gs pos="100000">
              <a:schemeClr val="dk2"/>
            </a:gs>
          </a:gsLst>
          <a:lin ang="10801400" scaled="0"/>
        </a:gradFill>
        <a:effectLst/>
      </p:bgPr>
    </p:bg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5" name="Google Shape;945;p33"/>
          <p:cNvGrpSpPr/>
          <p:nvPr/>
        </p:nvGrpSpPr>
        <p:grpSpPr>
          <a:xfrm flipH="1">
            <a:off x="7420811" y="-1375267"/>
            <a:ext cx="9593200" cy="9593200"/>
            <a:chOff x="-3604212" y="-1031450"/>
            <a:chExt cx="7194900" cy="7194900"/>
          </a:xfrm>
        </p:grpSpPr>
        <p:sp>
          <p:nvSpPr>
            <p:cNvPr id="946" name="Google Shape;946;p33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-3604212" y="-1031450"/>
              <a:ext cx="7194900" cy="7194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51" name="Google Shape;951;p33"/>
          <p:cNvSpPr/>
          <p:nvPr/>
        </p:nvSpPr>
        <p:spPr>
          <a:xfrm flipH="1">
            <a:off x="9342765" y="-271899"/>
            <a:ext cx="2876304" cy="7400961"/>
          </a:xfrm>
          <a:custGeom>
            <a:avLst/>
            <a:gdLst/>
            <a:ahLst/>
            <a:cxnLst/>
            <a:rect l="l" t="t" r="r" b="b"/>
            <a:pathLst>
              <a:path w="33737" h="86808" extrusionOk="0">
                <a:moveTo>
                  <a:pt x="1" y="0"/>
                </a:moveTo>
                <a:lnTo>
                  <a:pt x="118" y="86808"/>
                </a:lnTo>
                <a:cubicBezTo>
                  <a:pt x="8000" y="86652"/>
                  <a:pt x="13600" y="81715"/>
                  <a:pt x="15649" y="79530"/>
                </a:cubicBezTo>
                <a:cubicBezTo>
                  <a:pt x="17678" y="77364"/>
                  <a:pt x="23415" y="75452"/>
                  <a:pt x="26849" y="70125"/>
                </a:cubicBezTo>
                <a:cubicBezTo>
                  <a:pt x="30283" y="64779"/>
                  <a:pt x="29912" y="62243"/>
                  <a:pt x="31824" y="52565"/>
                </a:cubicBezTo>
                <a:cubicBezTo>
                  <a:pt x="33736" y="42906"/>
                  <a:pt x="32390" y="34185"/>
                  <a:pt x="29698" y="28741"/>
                </a:cubicBezTo>
                <a:cubicBezTo>
                  <a:pt x="27044" y="23278"/>
                  <a:pt x="25795" y="17658"/>
                  <a:pt x="22361" y="14224"/>
                </a:cubicBezTo>
                <a:cubicBezTo>
                  <a:pt x="18927" y="10790"/>
                  <a:pt x="18654" y="11415"/>
                  <a:pt x="13347" y="6439"/>
                </a:cubicBezTo>
                <a:cubicBezTo>
                  <a:pt x="7649" y="1132"/>
                  <a:pt x="508" y="390"/>
                  <a:pt x="1" y="0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2" name="Google Shape;952;p33"/>
          <p:cNvSpPr/>
          <p:nvPr/>
        </p:nvSpPr>
        <p:spPr>
          <a:xfrm flipH="1">
            <a:off x="10946101" y="1898572"/>
            <a:ext cx="556811" cy="780865"/>
          </a:xfrm>
          <a:custGeom>
            <a:avLst/>
            <a:gdLst/>
            <a:ahLst/>
            <a:cxnLst/>
            <a:rect l="l" t="t" r="r" b="b"/>
            <a:pathLst>
              <a:path w="6531" h="9159" extrusionOk="0">
                <a:moveTo>
                  <a:pt x="189" y="0"/>
                </a:moveTo>
                <a:cubicBezTo>
                  <a:pt x="0" y="0"/>
                  <a:pt x="8" y="220"/>
                  <a:pt x="303" y="668"/>
                </a:cubicBezTo>
                <a:cubicBezTo>
                  <a:pt x="303" y="668"/>
                  <a:pt x="2391" y="2815"/>
                  <a:pt x="3795" y="5371"/>
                </a:cubicBezTo>
                <a:cubicBezTo>
                  <a:pt x="5181" y="7927"/>
                  <a:pt x="5747" y="9058"/>
                  <a:pt x="6156" y="9156"/>
                </a:cubicBezTo>
                <a:cubicBezTo>
                  <a:pt x="6164" y="9158"/>
                  <a:pt x="6171" y="9159"/>
                  <a:pt x="6177" y="9159"/>
                </a:cubicBezTo>
                <a:cubicBezTo>
                  <a:pt x="6530" y="9159"/>
                  <a:pt x="5553" y="6581"/>
                  <a:pt x="3542" y="3420"/>
                </a:cubicBezTo>
                <a:cubicBezTo>
                  <a:pt x="2112" y="1173"/>
                  <a:pt x="626" y="0"/>
                  <a:pt x="189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3" name="Google Shape;953;p33"/>
          <p:cNvSpPr/>
          <p:nvPr/>
        </p:nvSpPr>
        <p:spPr>
          <a:xfrm flipH="1">
            <a:off x="11428314" y="4186442"/>
            <a:ext cx="529615" cy="799623"/>
          </a:xfrm>
          <a:custGeom>
            <a:avLst/>
            <a:gdLst/>
            <a:ahLst/>
            <a:cxnLst/>
            <a:rect l="l" t="t" r="r" b="b"/>
            <a:pathLst>
              <a:path w="6212" h="9379" extrusionOk="0">
                <a:moveTo>
                  <a:pt x="5824" y="0"/>
                </a:moveTo>
                <a:cubicBezTo>
                  <a:pt x="5720" y="0"/>
                  <a:pt x="5564" y="146"/>
                  <a:pt x="5367" y="467"/>
                </a:cubicBezTo>
                <a:cubicBezTo>
                  <a:pt x="5367" y="467"/>
                  <a:pt x="4294" y="3277"/>
                  <a:pt x="2537" y="5579"/>
                </a:cubicBezTo>
                <a:cubicBezTo>
                  <a:pt x="781" y="7901"/>
                  <a:pt x="1" y="8896"/>
                  <a:pt x="98" y="9325"/>
                </a:cubicBezTo>
                <a:cubicBezTo>
                  <a:pt x="107" y="9361"/>
                  <a:pt x="130" y="9379"/>
                  <a:pt x="166" y="9379"/>
                </a:cubicBezTo>
                <a:cubicBezTo>
                  <a:pt x="540" y="9379"/>
                  <a:pt x="2331" y="7483"/>
                  <a:pt x="4235" y="4564"/>
                </a:cubicBezTo>
                <a:cubicBezTo>
                  <a:pt x="5867" y="2039"/>
                  <a:pt x="6211" y="0"/>
                  <a:pt x="5824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4" name="Google Shape;954;p33"/>
          <p:cNvSpPr/>
          <p:nvPr/>
        </p:nvSpPr>
        <p:spPr>
          <a:xfrm flipH="1">
            <a:off x="10979693" y="3206497"/>
            <a:ext cx="226271" cy="1212776"/>
          </a:xfrm>
          <a:custGeom>
            <a:avLst/>
            <a:gdLst/>
            <a:ahLst/>
            <a:cxnLst/>
            <a:rect l="l" t="t" r="r" b="b"/>
            <a:pathLst>
              <a:path w="2654" h="14225" extrusionOk="0">
                <a:moveTo>
                  <a:pt x="550" y="1"/>
                </a:moveTo>
                <a:cubicBezTo>
                  <a:pt x="235" y="1"/>
                  <a:pt x="390" y="2453"/>
                  <a:pt x="937" y="4566"/>
                </a:cubicBezTo>
                <a:cubicBezTo>
                  <a:pt x="1522" y="6829"/>
                  <a:pt x="1366" y="6907"/>
                  <a:pt x="1269" y="8449"/>
                </a:cubicBezTo>
                <a:cubicBezTo>
                  <a:pt x="1190" y="9971"/>
                  <a:pt x="1015" y="10849"/>
                  <a:pt x="605" y="11980"/>
                </a:cubicBezTo>
                <a:cubicBezTo>
                  <a:pt x="195" y="13093"/>
                  <a:pt x="0" y="14224"/>
                  <a:pt x="195" y="14224"/>
                </a:cubicBezTo>
                <a:cubicBezTo>
                  <a:pt x="410" y="14224"/>
                  <a:pt x="917" y="13405"/>
                  <a:pt x="1132" y="12449"/>
                </a:cubicBezTo>
                <a:cubicBezTo>
                  <a:pt x="1366" y="11493"/>
                  <a:pt x="1854" y="10244"/>
                  <a:pt x="2264" y="8683"/>
                </a:cubicBezTo>
                <a:cubicBezTo>
                  <a:pt x="2654" y="7122"/>
                  <a:pt x="2205" y="6576"/>
                  <a:pt x="1971" y="5229"/>
                </a:cubicBezTo>
                <a:cubicBezTo>
                  <a:pt x="1717" y="3903"/>
                  <a:pt x="1288" y="2927"/>
                  <a:pt x="1288" y="1600"/>
                </a:cubicBezTo>
                <a:cubicBezTo>
                  <a:pt x="1288" y="254"/>
                  <a:pt x="625" y="39"/>
                  <a:pt x="625" y="39"/>
                </a:cubicBezTo>
                <a:cubicBezTo>
                  <a:pt x="597" y="13"/>
                  <a:pt x="572" y="1"/>
                  <a:pt x="550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5" name="Google Shape;955;p33"/>
          <p:cNvSpPr/>
          <p:nvPr/>
        </p:nvSpPr>
        <p:spPr>
          <a:xfrm flipH="1">
            <a:off x="11525337" y="1691057"/>
            <a:ext cx="687084" cy="1511175"/>
          </a:xfrm>
          <a:custGeom>
            <a:avLst/>
            <a:gdLst/>
            <a:ahLst/>
            <a:cxnLst/>
            <a:rect l="l" t="t" r="r" b="b"/>
            <a:pathLst>
              <a:path w="8059" h="17725" extrusionOk="0">
                <a:moveTo>
                  <a:pt x="1" y="0"/>
                </a:moveTo>
                <a:lnTo>
                  <a:pt x="1" y="5190"/>
                </a:lnTo>
                <a:cubicBezTo>
                  <a:pt x="820" y="5658"/>
                  <a:pt x="1815" y="6615"/>
                  <a:pt x="2166" y="8507"/>
                </a:cubicBezTo>
                <a:cubicBezTo>
                  <a:pt x="2498" y="10419"/>
                  <a:pt x="3220" y="11785"/>
                  <a:pt x="3864" y="13073"/>
                </a:cubicBezTo>
                <a:cubicBezTo>
                  <a:pt x="4508" y="14361"/>
                  <a:pt x="4683" y="17580"/>
                  <a:pt x="5230" y="17717"/>
                </a:cubicBezTo>
                <a:cubicBezTo>
                  <a:pt x="5255" y="17722"/>
                  <a:pt x="5281" y="17725"/>
                  <a:pt x="5305" y="17725"/>
                </a:cubicBezTo>
                <a:cubicBezTo>
                  <a:pt x="5822" y="17725"/>
                  <a:pt x="6079" y="16562"/>
                  <a:pt x="5464" y="14848"/>
                </a:cubicBezTo>
                <a:cubicBezTo>
                  <a:pt x="4820" y="13073"/>
                  <a:pt x="5113" y="12956"/>
                  <a:pt x="5581" y="12117"/>
                </a:cubicBezTo>
                <a:cubicBezTo>
                  <a:pt x="6010" y="11297"/>
                  <a:pt x="3513" y="8312"/>
                  <a:pt x="3962" y="7102"/>
                </a:cubicBezTo>
                <a:cubicBezTo>
                  <a:pt x="4070" y="6817"/>
                  <a:pt x="4249" y="6711"/>
                  <a:pt x="4472" y="6711"/>
                </a:cubicBezTo>
                <a:cubicBezTo>
                  <a:pt x="5106" y="6711"/>
                  <a:pt x="6093" y="7567"/>
                  <a:pt x="6815" y="7567"/>
                </a:cubicBezTo>
                <a:cubicBezTo>
                  <a:pt x="6932" y="7567"/>
                  <a:pt x="7042" y="7545"/>
                  <a:pt x="7142" y="7493"/>
                </a:cubicBezTo>
                <a:cubicBezTo>
                  <a:pt x="8059" y="7005"/>
                  <a:pt x="6400" y="6010"/>
                  <a:pt x="5308" y="5171"/>
                </a:cubicBezTo>
                <a:cubicBezTo>
                  <a:pt x="4215" y="4351"/>
                  <a:pt x="3123" y="2927"/>
                  <a:pt x="2303" y="1620"/>
                </a:cubicBezTo>
                <a:cubicBezTo>
                  <a:pt x="1503" y="293"/>
                  <a:pt x="1" y="0"/>
                  <a:pt x="1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6" name="Google Shape;956;p33"/>
          <p:cNvSpPr/>
          <p:nvPr/>
        </p:nvSpPr>
        <p:spPr>
          <a:xfrm flipH="1">
            <a:off x="10482306" y="3342397"/>
            <a:ext cx="1021631" cy="2286584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7" name="Google Shape;957;p33"/>
          <p:cNvSpPr/>
          <p:nvPr/>
        </p:nvSpPr>
        <p:spPr>
          <a:xfrm flipH="1">
            <a:off x="10301902" y="745300"/>
            <a:ext cx="1305109" cy="1615955"/>
          </a:xfrm>
          <a:custGeom>
            <a:avLst/>
            <a:gdLst/>
            <a:ahLst/>
            <a:cxnLst/>
            <a:rect l="l" t="t" r="r" b="b"/>
            <a:pathLst>
              <a:path w="15308" h="18954" extrusionOk="0">
                <a:moveTo>
                  <a:pt x="206" y="1"/>
                </a:moveTo>
                <a:cubicBezTo>
                  <a:pt x="1" y="1"/>
                  <a:pt x="132" y="179"/>
                  <a:pt x="841" y="635"/>
                </a:cubicBezTo>
                <a:cubicBezTo>
                  <a:pt x="1017" y="732"/>
                  <a:pt x="5563" y="3093"/>
                  <a:pt x="8665" y="8615"/>
                </a:cubicBezTo>
                <a:cubicBezTo>
                  <a:pt x="11768" y="14137"/>
                  <a:pt x="13426" y="17942"/>
                  <a:pt x="14558" y="18820"/>
                </a:cubicBezTo>
                <a:cubicBezTo>
                  <a:pt x="14674" y="18912"/>
                  <a:pt x="14759" y="18954"/>
                  <a:pt x="14817" y="18954"/>
                </a:cubicBezTo>
                <a:cubicBezTo>
                  <a:pt x="15307" y="18954"/>
                  <a:pt x="13800" y="15867"/>
                  <a:pt x="12997" y="14312"/>
                </a:cubicBezTo>
                <a:cubicBezTo>
                  <a:pt x="12080" y="12576"/>
                  <a:pt x="10441" y="7932"/>
                  <a:pt x="9290" y="6118"/>
                </a:cubicBezTo>
                <a:cubicBezTo>
                  <a:pt x="8119" y="4322"/>
                  <a:pt x="5602" y="2781"/>
                  <a:pt x="4236" y="1766"/>
                </a:cubicBezTo>
                <a:cubicBezTo>
                  <a:pt x="3264" y="1086"/>
                  <a:pt x="711" y="1"/>
                  <a:pt x="206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8" name="Google Shape;958;p33"/>
          <p:cNvSpPr/>
          <p:nvPr/>
        </p:nvSpPr>
        <p:spPr>
          <a:xfrm rot="-947843" flipH="1">
            <a:off x="9489005" y="4820197"/>
            <a:ext cx="1021632" cy="2286587"/>
          </a:xfrm>
          <a:custGeom>
            <a:avLst/>
            <a:gdLst/>
            <a:ahLst/>
            <a:cxnLst/>
            <a:rect l="l" t="t" r="r" b="b"/>
            <a:pathLst>
              <a:path w="11983" h="26820" extrusionOk="0">
                <a:moveTo>
                  <a:pt x="11125" y="0"/>
                </a:moveTo>
                <a:cubicBezTo>
                  <a:pt x="10902" y="0"/>
                  <a:pt x="11339" y="4260"/>
                  <a:pt x="11339" y="4260"/>
                </a:cubicBezTo>
                <a:cubicBezTo>
                  <a:pt x="11339" y="4260"/>
                  <a:pt x="11495" y="7050"/>
                  <a:pt x="10344" y="9489"/>
                </a:cubicBezTo>
                <a:cubicBezTo>
                  <a:pt x="9193" y="11908"/>
                  <a:pt x="8315" y="13001"/>
                  <a:pt x="8237" y="15850"/>
                </a:cubicBezTo>
                <a:cubicBezTo>
                  <a:pt x="8178" y="18679"/>
                  <a:pt x="6285" y="22776"/>
                  <a:pt x="2715" y="24786"/>
                </a:cubicBezTo>
                <a:cubicBezTo>
                  <a:pt x="1" y="26299"/>
                  <a:pt x="116" y="26820"/>
                  <a:pt x="970" y="26820"/>
                </a:cubicBezTo>
                <a:cubicBezTo>
                  <a:pt x="1240" y="26820"/>
                  <a:pt x="1583" y="26768"/>
                  <a:pt x="1934" y="26679"/>
                </a:cubicBezTo>
                <a:cubicBezTo>
                  <a:pt x="3398" y="26308"/>
                  <a:pt x="4900" y="23362"/>
                  <a:pt x="6832" y="22269"/>
                </a:cubicBezTo>
                <a:cubicBezTo>
                  <a:pt x="8763" y="21176"/>
                  <a:pt x="10266" y="18757"/>
                  <a:pt x="10344" y="16220"/>
                </a:cubicBezTo>
                <a:cubicBezTo>
                  <a:pt x="10422" y="13684"/>
                  <a:pt x="10246" y="12338"/>
                  <a:pt x="11066" y="9801"/>
                </a:cubicBezTo>
                <a:cubicBezTo>
                  <a:pt x="11905" y="7284"/>
                  <a:pt x="11983" y="2933"/>
                  <a:pt x="11339" y="553"/>
                </a:cubicBezTo>
                <a:cubicBezTo>
                  <a:pt x="11237" y="163"/>
                  <a:pt x="11168" y="0"/>
                  <a:pt x="1112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59" name="Google Shape;959;p33"/>
          <p:cNvSpPr/>
          <p:nvPr/>
        </p:nvSpPr>
        <p:spPr>
          <a:xfrm flipH="1">
            <a:off x="-352482" y="940968"/>
            <a:ext cx="1466185" cy="4071681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0" name="Google Shape;960;p33"/>
          <p:cNvSpPr/>
          <p:nvPr/>
        </p:nvSpPr>
        <p:spPr>
          <a:xfrm rot="2876189" flipH="1">
            <a:off x="21682" y="5145290"/>
            <a:ext cx="1283924" cy="1080372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88D3">
              <a:alpha val="1510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1" name="Google Shape;961;p33"/>
          <p:cNvSpPr/>
          <p:nvPr/>
        </p:nvSpPr>
        <p:spPr>
          <a:xfrm rot="929600" flipH="1">
            <a:off x="-324748" y="5457780"/>
            <a:ext cx="1527933" cy="1711045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2" name="Google Shape;962;p33"/>
          <p:cNvSpPr/>
          <p:nvPr/>
        </p:nvSpPr>
        <p:spPr>
          <a:xfrm flipH="1">
            <a:off x="-58599" y="-171100"/>
            <a:ext cx="1172312" cy="2691507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3" name="Google Shape;963;p33"/>
          <p:cNvSpPr txBox="1">
            <a:spLocks noGrp="1"/>
          </p:cNvSpPr>
          <p:nvPr>
            <p:ph type="ctrTitle"/>
          </p:nvPr>
        </p:nvSpPr>
        <p:spPr>
          <a:xfrm>
            <a:off x="189133" y="1052185"/>
            <a:ext cx="6586800" cy="9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64" name="Google Shape;964;p33"/>
          <p:cNvSpPr txBox="1">
            <a:spLocks noGrp="1"/>
          </p:cNvSpPr>
          <p:nvPr>
            <p:ph type="subTitle" idx="1"/>
          </p:nvPr>
        </p:nvSpPr>
        <p:spPr>
          <a:xfrm>
            <a:off x="1161933" y="3093917"/>
            <a:ext cx="4641200" cy="15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5" name="Google Shape;965;p33"/>
          <p:cNvSpPr txBox="1"/>
          <p:nvPr/>
        </p:nvSpPr>
        <p:spPr>
          <a:xfrm>
            <a:off x="904733" y="4520051"/>
            <a:ext cx="5064400" cy="9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CREDITS: This presentation template was created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including icons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6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rPr>
              <a:t>, and infographics &amp; images by </a:t>
            </a:r>
            <a:r>
              <a:rPr lang="en" sz="16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37090243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198662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34"/>
          <p:cNvSpPr/>
          <p:nvPr/>
        </p:nvSpPr>
        <p:spPr>
          <a:xfrm rot="10800000" flipH="1">
            <a:off x="11175352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8" name="Google Shape;968;p34"/>
          <p:cNvSpPr/>
          <p:nvPr/>
        </p:nvSpPr>
        <p:spPr>
          <a:xfrm>
            <a:off x="116077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69" name="Google Shape;969;p34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0" name="Google Shape;970;p34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1" name="Google Shape;971;p34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2" name="Google Shape;972;p34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3" name="Google Shape;973;p34"/>
          <p:cNvSpPr/>
          <p:nvPr/>
        </p:nvSpPr>
        <p:spPr>
          <a:xfrm rot="9829011">
            <a:off x="10316087" y="6149771"/>
            <a:ext cx="1174063" cy="987965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4" name="Google Shape;974;p34"/>
          <p:cNvSpPr/>
          <p:nvPr/>
        </p:nvSpPr>
        <p:spPr>
          <a:xfrm rot="-9899975" flipH="1">
            <a:off x="11359234" y="-167344"/>
            <a:ext cx="929665" cy="1041149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75" name="Google Shape;975;p34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976" name="Google Shape;976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0" name="Google Shape;980;p34"/>
          <p:cNvSpPr/>
          <p:nvPr/>
        </p:nvSpPr>
        <p:spPr>
          <a:xfrm>
            <a:off x="118406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1" name="Google Shape;981;p34"/>
          <p:cNvSpPr/>
          <p:nvPr/>
        </p:nvSpPr>
        <p:spPr>
          <a:xfrm>
            <a:off x="112403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2" name="Google Shape;982;p34"/>
          <p:cNvSpPr/>
          <p:nvPr/>
        </p:nvSpPr>
        <p:spPr>
          <a:xfrm rot="1705102" flipH="1">
            <a:off x="11357815" y="3576256"/>
            <a:ext cx="1054432" cy="1254403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1644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983" name="Google Shape;983;p34"/>
          <p:cNvGrpSpPr/>
          <p:nvPr/>
        </p:nvGrpSpPr>
        <p:grpSpPr>
          <a:xfrm>
            <a:off x="10693843" y="-1510997"/>
            <a:ext cx="3032400" cy="3032400"/>
            <a:chOff x="-1087568" y="-1126448"/>
            <a:chExt cx="2274300" cy="2274300"/>
          </a:xfrm>
        </p:grpSpPr>
        <p:sp>
          <p:nvSpPr>
            <p:cNvPr id="984" name="Google Shape;984;p34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988" name="Google Shape;988;p34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9" name="Google Shape;989;p34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0" name="Google Shape;990;p34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1" name="Google Shape;991;p34"/>
          <p:cNvSpPr/>
          <p:nvPr/>
        </p:nvSpPr>
        <p:spPr>
          <a:xfrm>
            <a:off x="114858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2" name="Google Shape;992;p34"/>
          <p:cNvSpPr/>
          <p:nvPr/>
        </p:nvSpPr>
        <p:spPr>
          <a:xfrm>
            <a:off x="11805348" y="13893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3" name="Google Shape;993;p34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4" name="Google Shape;994;p34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85301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35"/>
          <p:cNvSpPr/>
          <p:nvPr/>
        </p:nvSpPr>
        <p:spPr>
          <a:xfrm>
            <a:off x="11258657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7" name="Google Shape;997;p35"/>
          <p:cNvSpPr/>
          <p:nvPr/>
        </p:nvSpPr>
        <p:spPr>
          <a:xfrm>
            <a:off x="10111961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8" name="Google Shape;998;p35"/>
          <p:cNvSpPr/>
          <p:nvPr/>
        </p:nvSpPr>
        <p:spPr>
          <a:xfrm rot="-929517">
            <a:off x="11261978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9" name="Google Shape;999;p35"/>
          <p:cNvSpPr/>
          <p:nvPr/>
        </p:nvSpPr>
        <p:spPr>
          <a:xfrm>
            <a:off x="11115473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0" name="Google Shape;1000;p35"/>
          <p:cNvSpPr/>
          <p:nvPr/>
        </p:nvSpPr>
        <p:spPr>
          <a:xfrm>
            <a:off x="349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1" name="Google Shape;1001;p35"/>
          <p:cNvSpPr/>
          <p:nvPr/>
        </p:nvSpPr>
        <p:spPr>
          <a:xfrm>
            <a:off x="-931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2" name="Google Shape;1002;p35"/>
          <p:cNvSpPr/>
          <p:nvPr/>
        </p:nvSpPr>
        <p:spPr>
          <a:xfrm>
            <a:off x="-418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3" name="Google Shape;1003;p35"/>
          <p:cNvSpPr/>
          <p:nvPr/>
        </p:nvSpPr>
        <p:spPr>
          <a:xfrm>
            <a:off x="-322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04" name="Google Shape;1004;p35"/>
          <p:cNvGrpSpPr/>
          <p:nvPr/>
        </p:nvGrpSpPr>
        <p:grpSpPr>
          <a:xfrm>
            <a:off x="-1450091" y="-1501931"/>
            <a:ext cx="3032400" cy="3032400"/>
            <a:chOff x="-1087568" y="-1126448"/>
            <a:chExt cx="2274300" cy="2274300"/>
          </a:xfrm>
        </p:grpSpPr>
        <p:sp>
          <p:nvSpPr>
            <p:cNvPr id="1005" name="Google Shape;1005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6" name="Google Shape;1006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7" name="Google Shape;1007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08" name="Google Shape;1008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09" name="Google Shape;1009;p35"/>
          <p:cNvGrpSpPr/>
          <p:nvPr/>
        </p:nvGrpSpPr>
        <p:grpSpPr>
          <a:xfrm>
            <a:off x="10667176" y="5339969"/>
            <a:ext cx="3032400" cy="3032400"/>
            <a:chOff x="-1087568" y="-1126448"/>
            <a:chExt cx="2274300" cy="2274300"/>
          </a:xfrm>
        </p:grpSpPr>
        <p:sp>
          <p:nvSpPr>
            <p:cNvPr id="1010" name="Google Shape;1010;p3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1" name="Google Shape;1011;p3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2" name="Google Shape;1012;p3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13" name="Google Shape;1013;p3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14" name="Google Shape;1014;p35"/>
          <p:cNvSpPr/>
          <p:nvPr/>
        </p:nvSpPr>
        <p:spPr>
          <a:xfrm>
            <a:off x="1140400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5" name="Google Shape;1015;p35"/>
          <p:cNvSpPr/>
          <p:nvPr/>
        </p:nvSpPr>
        <p:spPr>
          <a:xfrm>
            <a:off x="11832533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6" name="Google Shape;1016;p35"/>
          <p:cNvSpPr/>
          <p:nvPr/>
        </p:nvSpPr>
        <p:spPr>
          <a:xfrm>
            <a:off x="437268" y="58704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7" name="Google Shape;1017;p35"/>
          <p:cNvSpPr/>
          <p:nvPr/>
        </p:nvSpPr>
        <p:spPr>
          <a:xfrm>
            <a:off x="589467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8" name="Google Shape;1018;p35"/>
          <p:cNvSpPr/>
          <p:nvPr/>
        </p:nvSpPr>
        <p:spPr>
          <a:xfrm>
            <a:off x="11599651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9" name="Google Shape;1019;p35"/>
          <p:cNvSpPr/>
          <p:nvPr/>
        </p:nvSpPr>
        <p:spPr>
          <a:xfrm>
            <a:off x="166933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0" name="Google Shape;1020;p35"/>
          <p:cNvSpPr/>
          <p:nvPr/>
        </p:nvSpPr>
        <p:spPr>
          <a:xfrm>
            <a:off x="11232233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1" name="Google Shape;1021;p35"/>
          <p:cNvSpPr/>
          <p:nvPr/>
        </p:nvSpPr>
        <p:spPr>
          <a:xfrm>
            <a:off x="11477767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2" name="Google Shape;1022;p35"/>
          <p:cNvSpPr/>
          <p:nvPr/>
        </p:nvSpPr>
        <p:spPr>
          <a:xfrm>
            <a:off x="11894317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3" name="Google Shape;1023;p35"/>
          <p:cNvSpPr/>
          <p:nvPr/>
        </p:nvSpPr>
        <p:spPr>
          <a:xfrm>
            <a:off x="105151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4" name="Google Shape;1024;p35"/>
          <p:cNvSpPr/>
          <p:nvPr/>
        </p:nvSpPr>
        <p:spPr>
          <a:xfrm>
            <a:off x="3404164" y="64194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5" name="Google Shape;1025;p35"/>
          <p:cNvSpPr/>
          <p:nvPr/>
        </p:nvSpPr>
        <p:spPr>
          <a:xfrm>
            <a:off x="98093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705545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36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8" name="Google Shape;1028;p36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029" name="Google Shape;1029;p36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0" name="Google Shape;1030;p36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1" name="Google Shape;1031;p36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2" name="Google Shape;1032;p36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3" name="Google Shape;1033;p36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4" name="Google Shape;1034;p36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5" name="Google Shape;1035;p36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6" name="Google Shape;1036;p36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37" name="Google Shape;1037;p36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038" name="Google Shape;1038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39" name="Google Shape;1039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0" name="Google Shape;1040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1" name="Google Shape;1041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042" name="Google Shape;1042;p36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043" name="Google Shape;1043;p3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4" name="Google Shape;1044;p3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5" name="Google Shape;1045;p3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046" name="Google Shape;1046;p3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047" name="Google Shape;1047;p36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8" name="Google Shape;1048;p36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9" name="Google Shape;1049;p36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0" name="Google Shape;1050;p36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1" name="Google Shape;1051;p36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2" name="Google Shape;1052;p36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3" name="Google Shape;1053;p36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4" name="Google Shape;1054;p36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5" name="Google Shape;1055;p36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6" name="Google Shape;1056;p36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7" name="Google Shape;1057;p36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8" name="Google Shape;1058;p36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9" name="Google Shape;1059;p36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71803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 txBox="1">
            <a:spLocks noGrp="1"/>
          </p:cNvSpPr>
          <p:nvPr>
            <p:ph type="subTitle" idx="1"/>
          </p:nvPr>
        </p:nvSpPr>
        <p:spPr>
          <a:xfrm>
            <a:off x="1341784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subTitle" idx="2"/>
          </p:nvPr>
        </p:nvSpPr>
        <p:spPr>
          <a:xfrm>
            <a:off x="1696800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title"/>
          </p:nvPr>
        </p:nvSpPr>
        <p:spPr>
          <a:xfrm>
            <a:off x="955733" y="609700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ubTitle" idx="3"/>
          </p:nvPr>
        </p:nvSpPr>
        <p:spPr>
          <a:xfrm>
            <a:off x="6490617" y="3227467"/>
            <a:ext cx="4359600" cy="7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99" name="Google Shape;99;p5"/>
          <p:cNvSpPr txBox="1">
            <a:spLocks noGrp="1"/>
          </p:cNvSpPr>
          <p:nvPr>
            <p:ph type="subTitle" idx="4"/>
          </p:nvPr>
        </p:nvSpPr>
        <p:spPr>
          <a:xfrm>
            <a:off x="6845633" y="3733533"/>
            <a:ext cx="3649600" cy="10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00" name="Google Shape;100;p5"/>
          <p:cNvSpPr/>
          <p:nvPr/>
        </p:nvSpPr>
        <p:spPr>
          <a:xfrm>
            <a:off x="1786941" y="347713"/>
            <a:ext cx="15232" cy="9776"/>
          </a:xfrm>
          <a:custGeom>
            <a:avLst/>
            <a:gdLst/>
            <a:ahLst/>
            <a:cxnLst/>
            <a:rect l="l" t="t" r="r" b="b"/>
            <a:pathLst>
              <a:path w="201" h="129" extrusionOk="0">
                <a:moveTo>
                  <a:pt x="1" y="1"/>
                </a:moveTo>
                <a:lnTo>
                  <a:pt x="1" y="1"/>
                </a:lnTo>
                <a:cubicBezTo>
                  <a:pt x="67" y="42"/>
                  <a:pt x="139" y="83"/>
                  <a:pt x="200" y="129"/>
                </a:cubicBezTo>
                <a:cubicBezTo>
                  <a:pt x="139" y="83"/>
                  <a:pt x="72" y="42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5"/>
          <p:cNvSpPr/>
          <p:nvPr/>
        </p:nvSpPr>
        <p:spPr>
          <a:xfrm>
            <a:off x="1644771" y="302394"/>
            <a:ext cx="10533" cy="833"/>
          </a:xfrm>
          <a:custGeom>
            <a:avLst/>
            <a:gdLst/>
            <a:ahLst/>
            <a:cxnLst/>
            <a:rect l="l" t="t" r="r" b="b"/>
            <a:pathLst>
              <a:path w="139" h="11" extrusionOk="0">
                <a:moveTo>
                  <a:pt x="0" y="1"/>
                </a:moveTo>
                <a:cubicBezTo>
                  <a:pt x="38" y="5"/>
                  <a:pt x="80" y="6"/>
                  <a:pt x="117" y="9"/>
                </a:cubicBezTo>
                <a:lnTo>
                  <a:pt x="117" y="9"/>
                </a:lnTo>
                <a:cubicBezTo>
                  <a:pt x="75" y="4"/>
                  <a:pt x="40" y="1"/>
                  <a:pt x="0" y="1"/>
                </a:cubicBezTo>
                <a:close/>
                <a:moveTo>
                  <a:pt x="117" y="9"/>
                </a:moveTo>
                <a:cubicBezTo>
                  <a:pt x="124" y="9"/>
                  <a:pt x="131" y="10"/>
                  <a:pt x="138" y="11"/>
                </a:cubicBezTo>
                <a:cubicBezTo>
                  <a:pt x="131" y="10"/>
                  <a:pt x="124" y="9"/>
                  <a:pt x="117" y="9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5"/>
          <p:cNvSpPr/>
          <p:nvPr/>
        </p:nvSpPr>
        <p:spPr>
          <a:xfrm>
            <a:off x="1771481" y="339225"/>
            <a:ext cx="11291" cy="6291"/>
          </a:xfrm>
          <a:custGeom>
            <a:avLst/>
            <a:gdLst/>
            <a:ahLst/>
            <a:cxnLst/>
            <a:rect l="l" t="t" r="r" b="b"/>
            <a:pathLst>
              <a:path w="149" h="83" extrusionOk="0">
                <a:moveTo>
                  <a:pt x="0" y="1"/>
                </a:moveTo>
                <a:cubicBezTo>
                  <a:pt x="51" y="26"/>
                  <a:pt x="97" y="52"/>
                  <a:pt x="148" y="82"/>
                </a:cubicBezTo>
                <a:cubicBezTo>
                  <a:pt x="102" y="52"/>
                  <a:pt x="51" y="2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3" name="Google Shape;103;p5"/>
          <p:cNvSpPr/>
          <p:nvPr/>
        </p:nvSpPr>
        <p:spPr>
          <a:xfrm>
            <a:off x="1803235" y="357792"/>
            <a:ext cx="13640" cy="9776"/>
          </a:xfrm>
          <a:custGeom>
            <a:avLst/>
            <a:gdLst/>
            <a:ahLst/>
            <a:cxnLst/>
            <a:rect l="l" t="t" r="r" b="b"/>
            <a:pathLst>
              <a:path w="180" h="129" extrusionOk="0">
                <a:moveTo>
                  <a:pt x="0" y="1"/>
                </a:moveTo>
                <a:cubicBezTo>
                  <a:pt x="62" y="47"/>
                  <a:pt x="118" y="88"/>
                  <a:pt x="179" y="129"/>
                </a:cubicBezTo>
                <a:cubicBezTo>
                  <a:pt x="118" y="88"/>
                  <a:pt x="57" y="42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4" name="Google Shape;104;p5"/>
          <p:cNvSpPr/>
          <p:nvPr/>
        </p:nvSpPr>
        <p:spPr>
          <a:xfrm>
            <a:off x="1681602" y="307092"/>
            <a:ext cx="10533" cy="2349"/>
          </a:xfrm>
          <a:custGeom>
            <a:avLst/>
            <a:gdLst/>
            <a:ahLst/>
            <a:cxnLst/>
            <a:rect l="l" t="t" r="r" b="b"/>
            <a:pathLst>
              <a:path w="139" h="31" extrusionOk="0">
                <a:moveTo>
                  <a:pt x="0" y="0"/>
                </a:moveTo>
                <a:cubicBezTo>
                  <a:pt x="46" y="5"/>
                  <a:pt x="97" y="21"/>
                  <a:pt x="138" y="31"/>
                </a:cubicBezTo>
                <a:cubicBezTo>
                  <a:pt x="97" y="21"/>
                  <a:pt x="46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5"/>
          <p:cNvSpPr/>
          <p:nvPr/>
        </p:nvSpPr>
        <p:spPr>
          <a:xfrm>
            <a:off x="1663338" y="304365"/>
            <a:ext cx="10533" cy="1212"/>
          </a:xfrm>
          <a:custGeom>
            <a:avLst/>
            <a:gdLst/>
            <a:ahLst/>
            <a:cxnLst/>
            <a:rect l="l" t="t" r="r" b="b"/>
            <a:pathLst>
              <a:path w="139" h="16" extrusionOk="0">
                <a:moveTo>
                  <a:pt x="1" y="0"/>
                </a:moveTo>
                <a:lnTo>
                  <a:pt x="139" y="16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5"/>
          <p:cNvSpPr/>
          <p:nvPr/>
        </p:nvSpPr>
        <p:spPr>
          <a:xfrm>
            <a:off x="1699033" y="310957"/>
            <a:ext cx="15535" cy="4320"/>
          </a:xfrm>
          <a:custGeom>
            <a:avLst/>
            <a:gdLst/>
            <a:ahLst/>
            <a:cxnLst/>
            <a:rect l="l" t="t" r="r" b="b"/>
            <a:pathLst>
              <a:path w="205" h="57" extrusionOk="0">
                <a:moveTo>
                  <a:pt x="0" y="0"/>
                </a:moveTo>
                <a:cubicBezTo>
                  <a:pt x="72" y="21"/>
                  <a:pt x="133" y="41"/>
                  <a:pt x="205" y="56"/>
                </a:cubicBezTo>
                <a:cubicBezTo>
                  <a:pt x="138" y="41"/>
                  <a:pt x="72" y="21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5"/>
          <p:cNvSpPr/>
          <p:nvPr/>
        </p:nvSpPr>
        <p:spPr>
          <a:xfrm>
            <a:off x="1755945" y="331495"/>
            <a:ext cx="9776" cy="4699"/>
          </a:xfrm>
          <a:custGeom>
            <a:avLst/>
            <a:gdLst/>
            <a:ahLst/>
            <a:cxnLst/>
            <a:rect l="l" t="t" r="r" b="b"/>
            <a:pathLst>
              <a:path w="129" h="62" extrusionOk="0">
                <a:moveTo>
                  <a:pt x="1" y="0"/>
                </a:moveTo>
                <a:cubicBezTo>
                  <a:pt x="47" y="16"/>
                  <a:pt x="88" y="36"/>
                  <a:pt x="128" y="62"/>
                </a:cubicBezTo>
                <a:cubicBezTo>
                  <a:pt x="88" y="36"/>
                  <a:pt x="47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5"/>
          <p:cNvSpPr/>
          <p:nvPr/>
        </p:nvSpPr>
        <p:spPr>
          <a:xfrm>
            <a:off x="1720328" y="317172"/>
            <a:ext cx="12049" cy="4699"/>
          </a:xfrm>
          <a:custGeom>
            <a:avLst/>
            <a:gdLst/>
            <a:ahLst/>
            <a:cxnLst/>
            <a:rect l="l" t="t" r="r" b="b"/>
            <a:pathLst>
              <a:path w="159" h="62" extrusionOk="0">
                <a:moveTo>
                  <a:pt x="0" y="0"/>
                </a:moveTo>
                <a:lnTo>
                  <a:pt x="0" y="0"/>
                </a:lnTo>
                <a:cubicBezTo>
                  <a:pt x="51" y="20"/>
                  <a:pt x="108" y="41"/>
                  <a:pt x="159" y="61"/>
                </a:cubicBezTo>
                <a:cubicBezTo>
                  <a:pt x="108" y="41"/>
                  <a:pt x="57" y="2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5"/>
          <p:cNvSpPr/>
          <p:nvPr/>
        </p:nvSpPr>
        <p:spPr>
          <a:xfrm>
            <a:off x="1739273" y="324144"/>
            <a:ext cx="9776" cy="3941"/>
          </a:xfrm>
          <a:custGeom>
            <a:avLst/>
            <a:gdLst/>
            <a:ahLst/>
            <a:cxnLst/>
            <a:rect l="l" t="t" r="r" b="b"/>
            <a:pathLst>
              <a:path w="129" h="52" extrusionOk="0">
                <a:moveTo>
                  <a:pt x="1" y="0"/>
                </a:moveTo>
                <a:cubicBezTo>
                  <a:pt x="42" y="21"/>
                  <a:pt x="88" y="36"/>
                  <a:pt x="129" y="51"/>
                </a:cubicBezTo>
                <a:cubicBezTo>
                  <a:pt x="88" y="36"/>
                  <a:pt x="42" y="21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5"/>
          <p:cNvSpPr/>
          <p:nvPr/>
        </p:nvSpPr>
        <p:spPr>
          <a:xfrm>
            <a:off x="1623021" y="301257"/>
            <a:ext cx="13640" cy="455"/>
          </a:xfrm>
          <a:custGeom>
            <a:avLst/>
            <a:gdLst/>
            <a:ahLst/>
            <a:cxnLst/>
            <a:rect l="l" t="t" r="r" b="b"/>
            <a:pathLst>
              <a:path w="180" h="6" extrusionOk="0">
                <a:moveTo>
                  <a:pt x="1" y="0"/>
                </a:moveTo>
                <a:cubicBezTo>
                  <a:pt x="62" y="0"/>
                  <a:pt x="119" y="0"/>
                  <a:pt x="180" y="6"/>
                </a:cubicBezTo>
                <a:cubicBezTo>
                  <a:pt x="119" y="0"/>
                  <a:pt x="62" y="0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5"/>
          <p:cNvSpPr/>
          <p:nvPr/>
        </p:nvSpPr>
        <p:spPr>
          <a:xfrm>
            <a:off x="1802098" y="357414"/>
            <a:ext cx="1212" cy="45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1"/>
                </a:moveTo>
                <a:cubicBezTo>
                  <a:pt x="5" y="1"/>
                  <a:pt x="5" y="6"/>
                  <a:pt x="15" y="6"/>
                </a:cubicBezTo>
                <a:cubicBezTo>
                  <a:pt x="5" y="1"/>
                  <a:pt x="5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5"/>
          <p:cNvSpPr/>
          <p:nvPr/>
        </p:nvSpPr>
        <p:spPr>
          <a:xfrm>
            <a:off x="1749353" y="328389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1" y="0"/>
                </a:moveTo>
                <a:cubicBezTo>
                  <a:pt x="31" y="16"/>
                  <a:pt x="57" y="26"/>
                  <a:pt x="88" y="41"/>
                </a:cubicBezTo>
                <a:cubicBezTo>
                  <a:pt x="57" y="26"/>
                  <a:pt x="31" y="1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5"/>
          <p:cNvSpPr/>
          <p:nvPr/>
        </p:nvSpPr>
        <p:spPr>
          <a:xfrm>
            <a:off x="1765646" y="336118"/>
            <a:ext cx="6668" cy="3183"/>
          </a:xfrm>
          <a:custGeom>
            <a:avLst/>
            <a:gdLst/>
            <a:ahLst/>
            <a:cxnLst/>
            <a:rect l="l" t="t" r="r" b="b"/>
            <a:pathLst>
              <a:path w="88" h="42" extrusionOk="0">
                <a:moveTo>
                  <a:pt x="0" y="1"/>
                </a:moveTo>
                <a:cubicBezTo>
                  <a:pt x="26" y="11"/>
                  <a:pt x="52" y="26"/>
                  <a:pt x="87" y="41"/>
                </a:cubicBezTo>
                <a:cubicBezTo>
                  <a:pt x="52" y="26"/>
                  <a:pt x="26" y="1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4" name="Google Shape;114;p5"/>
          <p:cNvSpPr/>
          <p:nvPr/>
        </p:nvSpPr>
        <p:spPr>
          <a:xfrm>
            <a:off x="1782697" y="345439"/>
            <a:ext cx="4320" cy="2349"/>
          </a:xfrm>
          <a:custGeom>
            <a:avLst/>
            <a:gdLst/>
            <a:ahLst/>
            <a:cxnLst/>
            <a:rect l="l" t="t" r="r" b="b"/>
            <a:pathLst>
              <a:path w="57" h="31" extrusionOk="0">
                <a:moveTo>
                  <a:pt x="0" y="0"/>
                </a:moveTo>
                <a:lnTo>
                  <a:pt x="0" y="0"/>
                </a:lnTo>
                <a:cubicBezTo>
                  <a:pt x="21" y="10"/>
                  <a:pt x="41" y="21"/>
                  <a:pt x="57" y="31"/>
                </a:cubicBezTo>
                <a:cubicBezTo>
                  <a:pt x="41" y="16"/>
                  <a:pt x="21" y="5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5" name="Google Shape;115;p5"/>
          <p:cNvSpPr/>
          <p:nvPr/>
        </p:nvSpPr>
        <p:spPr>
          <a:xfrm>
            <a:off x="1816801" y="367493"/>
            <a:ext cx="2804" cy="2804"/>
          </a:xfrm>
          <a:custGeom>
            <a:avLst/>
            <a:gdLst/>
            <a:ahLst/>
            <a:cxnLst/>
            <a:rect l="l" t="t" r="r" b="b"/>
            <a:pathLst>
              <a:path w="37" h="37" extrusionOk="0">
                <a:moveTo>
                  <a:pt x="0" y="1"/>
                </a:moveTo>
                <a:cubicBezTo>
                  <a:pt x="11" y="16"/>
                  <a:pt x="21" y="26"/>
                  <a:pt x="36" y="36"/>
                </a:cubicBezTo>
                <a:cubicBezTo>
                  <a:pt x="21" y="21"/>
                  <a:pt x="11" y="16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5"/>
          <p:cNvSpPr/>
          <p:nvPr/>
        </p:nvSpPr>
        <p:spPr>
          <a:xfrm>
            <a:off x="1673796" y="305500"/>
            <a:ext cx="7805" cy="1667"/>
          </a:xfrm>
          <a:custGeom>
            <a:avLst/>
            <a:gdLst/>
            <a:ahLst/>
            <a:cxnLst/>
            <a:rect l="l" t="t" r="r" b="b"/>
            <a:pathLst>
              <a:path w="103" h="22" extrusionOk="0">
                <a:moveTo>
                  <a:pt x="1" y="1"/>
                </a:moveTo>
                <a:lnTo>
                  <a:pt x="1" y="1"/>
                </a:lnTo>
                <a:cubicBezTo>
                  <a:pt x="31" y="11"/>
                  <a:pt x="72" y="16"/>
                  <a:pt x="103" y="21"/>
                </a:cubicBezTo>
                <a:cubicBezTo>
                  <a:pt x="72" y="16"/>
                  <a:pt x="31" y="6"/>
                  <a:pt x="1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7" name="Google Shape;117;p5"/>
          <p:cNvSpPr/>
          <p:nvPr/>
        </p:nvSpPr>
        <p:spPr>
          <a:xfrm>
            <a:off x="1655229" y="303151"/>
            <a:ext cx="8184" cy="909"/>
          </a:xfrm>
          <a:custGeom>
            <a:avLst/>
            <a:gdLst/>
            <a:ahLst/>
            <a:cxnLst/>
            <a:rect l="l" t="t" r="r" b="b"/>
            <a:pathLst>
              <a:path w="108" h="12" extrusionOk="0">
                <a:moveTo>
                  <a:pt x="0" y="1"/>
                </a:moveTo>
                <a:cubicBezTo>
                  <a:pt x="41" y="6"/>
                  <a:pt x="72" y="6"/>
                  <a:pt x="108" y="11"/>
                </a:cubicBezTo>
                <a:cubicBezTo>
                  <a:pt x="72" y="6"/>
                  <a:pt x="36" y="1"/>
                  <a:pt x="0" y="1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8" name="Google Shape;118;p5"/>
          <p:cNvSpPr/>
          <p:nvPr/>
        </p:nvSpPr>
        <p:spPr>
          <a:xfrm>
            <a:off x="1637042" y="301257"/>
            <a:ext cx="7805" cy="455"/>
          </a:xfrm>
          <a:custGeom>
            <a:avLst/>
            <a:gdLst/>
            <a:ahLst/>
            <a:cxnLst/>
            <a:rect l="l" t="t" r="r" b="b"/>
            <a:pathLst>
              <a:path w="103" h="6" extrusionOk="0">
                <a:moveTo>
                  <a:pt x="0" y="0"/>
                </a:moveTo>
                <a:cubicBezTo>
                  <a:pt x="31" y="6"/>
                  <a:pt x="61" y="6"/>
                  <a:pt x="102" y="6"/>
                </a:cubicBezTo>
                <a:cubicBezTo>
                  <a:pt x="72" y="6"/>
                  <a:pt x="31" y="0"/>
                  <a:pt x="0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5"/>
          <p:cNvSpPr/>
          <p:nvPr/>
        </p:nvSpPr>
        <p:spPr>
          <a:xfrm>
            <a:off x="1714493" y="315202"/>
            <a:ext cx="5911" cy="2047"/>
          </a:xfrm>
          <a:custGeom>
            <a:avLst/>
            <a:gdLst/>
            <a:ahLst/>
            <a:cxnLst/>
            <a:rect l="l" t="t" r="r" b="b"/>
            <a:pathLst>
              <a:path w="78" h="27" extrusionOk="0">
                <a:moveTo>
                  <a:pt x="1" y="0"/>
                </a:moveTo>
                <a:lnTo>
                  <a:pt x="1" y="0"/>
                </a:lnTo>
                <a:cubicBezTo>
                  <a:pt x="26" y="11"/>
                  <a:pt x="52" y="21"/>
                  <a:pt x="77" y="26"/>
                </a:cubicBezTo>
                <a:cubicBezTo>
                  <a:pt x="52" y="21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0" name="Google Shape;120;p5"/>
          <p:cNvSpPr/>
          <p:nvPr/>
        </p:nvSpPr>
        <p:spPr>
          <a:xfrm>
            <a:off x="1732680" y="321796"/>
            <a:ext cx="7048" cy="2425"/>
          </a:xfrm>
          <a:custGeom>
            <a:avLst/>
            <a:gdLst/>
            <a:ahLst/>
            <a:cxnLst/>
            <a:rect l="l" t="t" r="r" b="b"/>
            <a:pathLst>
              <a:path w="93" h="32" extrusionOk="0">
                <a:moveTo>
                  <a:pt x="1" y="0"/>
                </a:moveTo>
                <a:cubicBezTo>
                  <a:pt x="37" y="11"/>
                  <a:pt x="57" y="26"/>
                  <a:pt x="93" y="31"/>
                </a:cubicBezTo>
                <a:cubicBezTo>
                  <a:pt x="62" y="16"/>
                  <a:pt x="26" y="6"/>
                  <a:pt x="1" y="0"/>
                </a:cubicBez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1" name="Google Shape;121;p5"/>
          <p:cNvSpPr/>
          <p:nvPr/>
        </p:nvSpPr>
        <p:spPr>
          <a:xfrm>
            <a:off x="1692060" y="309365"/>
            <a:ext cx="7427" cy="1667"/>
          </a:xfrm>
          <a:custGeom>
            <a:avLst/>
            <a:gdLst/>
            <a:ahLst/>
            <a:cxnLst/>
            <a:rect l="l" t="t" r="r" b="b"/>
            <a:pathLst>
              <a:path w="98" h="22" extrusionOk="0">
                <a:moveTo>
                  <a:pt x="0" y="1"/>
                </a:moveTo>
                <a:lnTo>
                  <a:pt x="97" y="21"/>
                </a:lnTo>
                <a:close/>
              </a:path>
            </a:pathLst>
          </a:custGeom>
          <a:solidFill>
            <a:srgbClr val="FFDD3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2" name="Google Shape;122;p5"/>
          <p:cNvSpPr/>
          <p:nvPr/>
        </p:nvSpPr>
        <p:spPr>
          <a:xfrm>
            <a:off x="8942734" y="3405763"/>
            <a:ext cx="35521" cy="39971"/>
          </a:xfrm>
          <a:custGeom>
            <a:avLst/>
            <a:gdLst/>
            <a:ahLst/>
            <a:cxnLst/>
            <a:rect l="l" t="t" r="r" b="b"/>
            <a:pathLst>
              <a:path w="423" h="476" extrusionOk="0">
                <a:moveTo>
                  <a:pt x="1" y="1"/>
                </a:moveTo>
                <a:lnTo>
                  <a:pt x="1" y="475"/>
                </a:lnTo>
                <a:lnTo>
                  <a:pt x="277" y="475"/>
                </a:lnTo>
                <a:cubicBezTo>
                  <a:pt x="354" y="475"/>
                  <a:pt x="422" y="407"/>
                  <a:pt x="422" y="330"/>
                </a:cubicBezTo>
                <a:lnTo>
                  <a:pt x="422" y="1"/>
                </a:lnTo>
                <a:close/>
              </a:path>
            </a:pathLst>
          </a:custGeom>
          <a:solidFill>
            <a:srgbClr val="132B5F">
              <a:alpha val="28000"/>
            </a:srgbClr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5"/>
          <p:cNvSpPr/>
          <p:nvPr/>
        </p:nvSpPr>
        <p:spPr>
          <a:xfrm flipH="1">
            <a:off x="95107" y="651323"/>
            <a:ext cx="6964" cy="48747"/>
          </a:xfrm>
          <a:custGeom>
            <a:avLst/>
            <a:gdLst/>
            <a:ahLst/>
            <a:cxnLst/>
            <a:rect l="l" t="t" r="r" b="b"/>
            <a:pathLst>
              <a:path w="32" h="224" extrusionOk="0">
                <a:moveTo>
                  <a:pt x="32" y="0"/>
                </a:moveTo>
                <a:cubicBezTo>
                  <a:pt x="9" y="45"/>
                  <a:pt x="0" y="90"/>
                  <a:pt x="0" y="121"/>
                </a:cubicBezTo>
                <a:cubicBezTo>
                  <a:pt x="0" y="161"/>
                  <a:pt x="9" y="192"/>
                  <a:pt x="32" y="224"/>
                </a:cubicBezTo>
                <a:lnTo>
                  <a:pt x="32" y="0"/>
                </a:lnTo>
                <a:close/>
              </a:path>
            </a:pathLst>
          </a:custGeom>
          <a:solidFill>
            <a:srgbClr val="0606B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124" name="Google Shape;124;p5"/>
          <p:cNvSpPr/>
          <p:nvPr/>
        </p:nvSpPr>
        <p:spPr>
          <a:xfrm flipH="1">
            <a:off x="-10481" y="1120604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5" name="Google Shape;125;p5"/>
          <p:cNvSpPr/>
          <p:nvPr/>
        </p:nvSpPr>
        <p:spPr>
          <a:xfrm flipH="1">
            <a:off x="898473" y="6002214"/>
            <a:ext cx="1174051" cy="987956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5"/>
          <p:cNvSpPr/>
          <p:nvPr/>
        </p:nvSpPr>
        <p:spPr>
          <a:xfrm rot="929517" flipH="1">
            <a:off x="-7171" y="5975613"/>
            <a:ext cx="929681" cy="1041168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7" name="Google Shape;127;p5"/>
          <p:cNvSpPr/>
          <p:nvPr/>
        </p:nvSpPr>
        <p:spPr>
          <a:xfrm flipH="1">
            <a:off x="-7515" y="-246451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5"/>
          <p:cNvSpPr/>
          <p:nvPr/>
        </p:nvSpPr>
        <p:spPr>
          <a:xfrm flipH="1">
            <a:off x="11251302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5"/>
          <p:cNvSpPr/>
          <p:nvPr/>
        </p:nvSpPr>
        <p:spPr>
          <a:xfrm flipH="1">
            <a:off x="11514979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5"/>
          <p:cNvSpPr/>
          <p:nvPr/>
        </p:nvSpPr>
        <p:spPr>
          <a:xfrm flipH="1">
            <a:off x="11290058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5"/>
          <p:cNvSpPr/>
          <p:nvPr/>
        </p:nvSpPr>
        <p:spPr>
          <a:xfrm flipH="1">
            <a:off x="11280438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32" name="Google Shape;132;p5"/>
          <p:cNvGrpSpPr/>
          <p:nvPr/>
        </p:nvGrpSpPr>
        <p:grpSpPr>
          <a:xfrm flipH="1">
            <a:off x="10602176" y="-1501931"/>
            <a:ext cx="3032400" cy="3032400"/>
            <a:chOff x="-1087568" y="-1126448"/>
            <a:chExt cx="2274300" cy="2274300"/>
          </a:xfrm>
        </p:grpSpPr>
        <p:sp>
          <p:nvSpPr>
            <p:cNvPr id="133" name="Google Shape;133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5" name="Google Shape;135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6" name="Google Shape;136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37" name="Google Shape;137;p5"/>
          <p:cNvGrpSpPr/>
          <p:nvPr/>
        </p:nvGrpSpPr>
        <p:grpSpPr>
          <a:xfrm flipH="1">
            <a:off x="-1515091" y="5339969"/>
            <a:ext cx="3032400" cy="3032400"/>
            <a:chOff x="-1087568" y="-1126448"/>
            <a:chExt cx="2274300" cy="2274300"/>
          </a:xfrm>
        </p:grpSpPr>
        <p:sp>
          <p:nvSpPr>
            <p:cNvPr id="138" name="Google Shape;138;p5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41" name="Google Shape;141;p5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42" name="Google Shape;142;p5"/>
          <p:cNvSpPr/>
          <p:nvPr/>
        </p:nvSpPr>
        <p:spPr>
          <a:xfrm flipH="1">
            <a:off x="10789752" y="195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5"/>
          <p:cNvSpPr/>
          <p:nvPr/>
        </p:nvSpPr>
        <p:spPr>
          <a:xfrm flipH="1">
            <a:off x="148352" y="52256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5"/>
          <p:cNvSpPr/>
          <p:nvPr/>
        </p:nvSpPr>
        <p:spPr>
          <a:xfrm flipH="1">
            <a:off x="626685" y="21101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5"/>
          <p:cNvSpPr/>
          <p:nvPr/>
        </p:nvSpPr>
        <p:spPr>
          <a:xfrm flipH="1">
            <a:off x="11708551" y="281033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6" name="Google Shape;146;p5"/>
          <p:cNvSpPr/>
          <p:nvPr/>
        </p:nvSpPr>
        <p:spPr>
          <a:xfrm flipH="1">
            <a:off x="11514984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7" name="Google Shape;147;p5"/>
          <p:cNvSpPr/>
          <p:nvPr/>
        </p:nvSpPr>
        <p:spPr>
          <a:xfrm flipH="1">
            <a:off x="330503" y="314400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8" name="Google Shape;148;p5"/>
          <p:cNvSpPr/>
          <p:nvPr/>
        </p:nvSpPr>
        <p:spPr>
          <a:xfrm flipH="1">
            <a:off x="11937517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9" name="Google Shape;149;p5"/>
          <p:cNvSpPr/>
          <p:nvPr/>
        </p:nvSpPr>
        <p:spPr>
          <a:xfrm flipH="1">
            <a:off x="792882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0" name="Google Shape;150;p5"/>
          <p:cNvSpPr/>
          <p:nvPr/>
        </p:nvSpPr>
        <p:spPr>
          <a:xfrm flipH="1">
            <a:off x="626684" y="4595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1" name="Google Shape;151;p5"/>
          <p:cNvSpPr/>
          <p:nvPr/>
        </p:nvSpPr>
        <p:spPr>
          <a:xfrm flipH="1">
            <a:off x="210135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2" name="Google Shape;152;p5"/>
          <p:cNvSpPr/>
          <p:nvPr/>
        </p:nvSpPr>
        <p:spPr>
          <a:xfrm flipH="1">
            <a:off x="11875736" y="5068718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5"/>
          <p:cNvSpPr/>
          <p:nvPr/>
        </p:nvSpPr>
        <p:spPr>
          <a:xfrm flipH="1">
            <a:off x="9669164" y="639001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5"/>
          <p:cNvSpPr/>
          <p:nvPr/>
        </p:nvSpPr>
        <p:spPr>
          <a:xfrm flipH="1">
            <a:off x="2215764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7312239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5400700" scaled="0"/>
        </a:gradFill>
        <a:effectLst/>
      </p:bgPr>
    </p:bg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7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2" name="Google Shape;1062;p37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3" name="Google Shape;1063;p37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4" name="Google Shape;1064;p37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5" name="Google Shape;1065;p37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6" name="Google Shape;1066;p37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7" name="Google Shape;1067;p37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8" name="Google Shape;1068;p37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9" name="Google Shape;1069;p37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0" name="Google Shape;1070;p37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1" name="Google Shape;1071;p37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2" name="Google Shape;1072;p37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073" name="Google Shape;1073;p37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1074" name="Google Shape;1074;p37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1075" name="Google Shape;1075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1079" name="Google Shape;1079;p37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1080" name="Google Shape;1080;p37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1084" name="Google Shape;1084;p37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5" name="Google Shape;1085;p37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6" name="Google Shape;1086;p37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7" name="Google Shape;1087;p37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8" name="Google Shape;1088;p37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9" name="Google Shape;1089;p37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0" name="Google Shape;1090;p37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1" name="Google Shape;1091;p37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2" name="Google Shape;1092;p37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3" name="Google Shape;1093;p37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4" name="Google Shape;1094;p37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5" name="Google Shape;1095;p37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6" name="Google Shape;1096;p37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3169839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1986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5357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"/>
          <p:cNvSpPr txBox="1">
            <a:spLocks noGrp="1"/>
          </p:cNvSpPr>
          <p:nvPr>
            <p:ph type="title"/>
          </p:nvPr>
        </p:nvSpPr>
        <p:spPr>
          <a:xfrm>
            <a:off x="955733" y="608667"/>
            <a:ext cx="1028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7" name="Google Shape;157;p6"/>
          <p:cNvSpPr/>
          <p:nvPr/>
        </p:nvSpPr>
        <p:spPr>
          <a:xfrm rot="10800000">
            <a:off x="-10481" y="3076882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6"/>
          <p:cNvSpPr/>
          <p:nvPr/>
        </p:nvSpPr>
        <p:spPr>
          <a:xfrm rot="10800000">
            <a:off x="-7515" y="457246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9" name="Google Shape;159;p6"/>
          <p:cNvSpPr/>
          <p:nvPr/>
        </p:nvSpPr>
        <p:spPr>
          <a:xfrm flipH="1">
            <a:off x="1032979" y="6125111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0" name="Google Shape;160;p6"/>
          <p:cNvSpPr/>
          <p:nvPr/>
        </p:nvSpPr>
        <p:spPr>
          <a:xfrm rot="10800000" flipH="1">
            <a:off x="-24843" y="-305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1" name="Google Shape;161;p6"/>
          <p:cNvGrpSpPr/>
          <p:nvPr/>
        </p:nvGrpSpPr>
        <p:grpSpPr>
          <a:xfrm>
            <a:off x="-1513157" y="-1510997"/>
            <a:ext cx="3032400" cy="3032400"/>
            <a:chOff x="-1087568" y="-1126448"/>
            <a:chExt cx="2274300" cy="2274300"/>
          </a:xfrm>
        </p:grpSpPr>
        <p:sp>
          <p:nvSpPr>
            <p:cNvPr id="162" name="Google Shape;162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4" name="Google Shape;164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66" name="Google Shape;166;p6"/>
          <p:cNvSpPr/>
          <p:nvPr/>
        </p:nvSpPr>
        <p:spPr>
          <a:xfrm>
            <a:off x="549167" y="630845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7" name="Google Shape;167;p6"/>
          <p:cNvSpPr/>
          <p:nvPr/>
        </p:nvSpPr>
        <p:spPr>
          <a:xfrm>
            <a:off x="644534" y="1281167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8" name="Google Shape;168;p6"/>
          <p:cNvSpPr/>
          <p:nvPr/>
        </p:nvSpPr>
        <p:spPr>
          <a:xfrm>
            <a:off x="1073967" y="1859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9" name="Google Shape;169;p6"/>
          <p:cNvSpPr/>
          <p:nvPr/>
        </p:nvSpPr>
        <p:spPr>
          <a:xfrm>
            <a:off x="2244067" y="6340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0" name="Google Shape;170;p6"/>
          <p:cNvSpPr/>
          <p:nvPr/>
        </p:nvSpPr>
        <p:spPr>
          <a:xfrm>
            <a:off x="403284" y="37259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1" name="Google Shape;171;p6"/>
          <p:cNvSpPr/>
          <p:nvPr/>
        </p:nvSpPr>
        <p:spPr>
          <a:xfrm>
            <a:off x="11255681" y="1211759"/>
            <a:ext cx="936311" cy="2600189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2" name="Google Shape;172;p6"/>
          <p:cNvSpPr/>
          <p:nvPr/>
        </p:nvSpPr>
        <p:spPr>
          <a:xfrm>
            <a:off x="11170697" y="-155297"/>
            <a:ext cx="1076529" cy="2471660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88D3">
              <a:alpha val="17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3" name="Google Shape;173;p6"/>
          <p:cNvSpPr/>
          <p:nvPr/>
        </p:nvSpPr>
        <p:spPr>
          <a:xfrm rot="10800000" flipH="1">
            <a:off x="10444048" y="-143576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4" name="Google Shape;174;p6"/>
          <p:cNvSpPr/>
          <p:nvPr/>
        </p:nvSpPr>
        <p:spPr>
          <a:xfrm flipH="1">
            <a:off x="11328291" y="596173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5" name="Google Shape;175;p6"/>
          <p:cNvGrpSpPr/>
          <p:nvPr/>
        </p:nvGrpSpPr>
        <p:grpSpPr>
          <a:xfrm rot="10800000">
            <a:off x="10720467" y="5367427"/>
            <a:ext cx="3032400" cy="3032400"/>
            <a:chOff x="-1087568" y="-1126448"/>
            <a:chExt cx="2274300" cy="2274300"/>
          </a:xfrm>
        </p:grpSpPr>
        <p:sp>
          <p:nvSpPr>
            <p:cNvPr id="176" name="Google Shape;176;p6"/>
            <p:cNvSpPr/>
            <p:nvPr/>
          </p:nvSpPr>
          <p:spPr>
            <a:xfrm>
              <a:off x="-666048" y="-704929"/>
              <a:ext cx="1431300" cy="1431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-888188" y="-927068"/>
              <a:ext cx="1875600" cy="18756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-1087568" y="-1126448"/>
              <a:ext cx="2274300" cy="2274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-462675" y="-474825"/>
              <a:ext cx="1024500" cy="10245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sp>
        <p:nvSpPr>
          <p:cNvPr id="180" name="Google Shape;180;p6"/>
          <p:cNvSpPr/>
          <p:nvPr/>
        </p:nvSpPr>
        <p:spPr>
          <a:xfrm rot="10800000">
            <a:off x="11531186" y="368078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1" name="Google Shape;181;p6"/>
          <p:cNvSpPr/>
          <p:nvPr/>
        </p:nvSpPr>
        <p:spPr>
          <a:xfrm rot="10800000">
            <a:off x="11486945" y="5499474"/>
            <a:ext cx="108233" cy="1081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2" name="Google Shape;182;p6"/>
          <p:cNvSpPr/>
          <p:nvPr/>
        </p:nvSpPr>
        <p:spPr>
          <a:xfrm rot="10800000">
            <a:off x="10911410" y="636594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3" name="Google Shape;183;p6"/>
          <p:cNvSpPr/>
          <p:nvPr/>
        </p:nvSpPr>
        <p:spPr>
          <a:xfrm rot="10800000">
            <a:off x="11756392" y="3082847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96203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0801400" scaled="0"/>
        </a:gra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"/>
          <p:cNvSpPr txBox="1">
            <a:spLocks noGrp="1"/>
          </p:cNvSpPr>
          <p:nvPr>
            <p:ph type="title"/>
          </p:nvPr>
        </p:nvSpPr>
        <p:spPr>
          <a:xfrm>
            <a:off x="904933" y="609033"/>
            <a:ext cx="5191200" cy="13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6" name="Google Shape;186;p7"/>
          <p:cNvSpPr/>
          <p:nvPr/>
        </p:nvSpPr>
        <p:spPr>
          <a:xfrm rot="-194745" flipH="1">
            <a:off x="-253586" y="-104230"/>
            <a:ext cx="1050571" cy="1692497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7" name="Google Shape;187;p7"/>
          <p:cNvSpPr/>
          <p:nvPr/>
        </p:nvSpPr>
        <p:spPr>
          <a:xfrm rot="-10441822">
            <a:off x="-315910" y="4850418"/>
            <a:ext cx="1336903" cy="2153852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8" name="Google Shape;188;p7"/>
          <p:cNvSpPr/>
          <p:nvPr/>
        </p:nvSpPr>
        <p:spPr>
          <a:xfrm rot="10800000">
            <a:off x="11494156" y="1139877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9" name="Google Shape;189;p7"/>
          <p:cNvSpPr/>
          <p:nvPr/>
        </p:nvSpPr>
        <p:spPr>
          <a:xfrm rot="10800000">
            <a:off x="11269235" y="-39646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0" name="Google Shape;190;p7"/>
          <p:cNvSpPr/>
          <p:nvPr/>
        </p:nvSpPr>
        <p:spPr>
          <a:xfrm rot="10800000">
            <a:off x="10926201" y="-231416"/>
            <a:ext cx="1269700" cy="7202383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1" name="Google Shape;191;p7"/>
          <p:cNvSpPr/>
          <p:nvPr/>
        </p:nvSpPr>
        <p:spPr>
          <a:xfrm rot="10800000">
            <a:off x="10926214" y="623124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2" name="Google Shape;192;p7"/>
          <p:cNvSpPr/>
          <p:nvPr/>
        </p:nvSpPr>
        <p:spPr>
          <a:xfrm rot="10800000">
            <a:off x="359057" y="259823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3" name="Google Shape;193;p7"/>
          <p:cNvSpPr/>
          <p:nvPr/>
        </p:nvSpPr>
        <p:spPr>
          <a:xfrm rot="10800000">
            <a:off x="11932961" y="3459815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4" name="Google Shape;194;p7"/>
          <p:cNvSpPr/>
          <p:nvPr/>
        </p:nvSpPr>
        <p:spPr>
          <a:xfrm rot="10800000">
            <a:off x="11631095" y="6488181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7"/>
          <p:cNvSpPr/>
          <p:nvPr/>
        </p:nvSpPr>
        <p:spPr>
          <a:xfrm rot="10800000">
            <a:off x="272859" y="6018943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7"/>
          <p:cNvSpPr/>
          <p:nvPr/>
        </p:nvSpPr>
        <p:spPr>
          <a:xfrm rot="538783">
            <a:off x="96447" y="5988031"/>
            <a:ext cx="1112372" cy="1323268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7"/>
          <p:cNvSpPr/>
          <p:nvPr/>
        </p:nvSpPr>
        <p:spPr>
          <a:xfrm rot="10800000">
            <a:off x="231679" y="1753448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7"/>
          <p:cNvSpPr/>
          <p:nvPr/>
        </p:nvSpPr>
        <p:spPr>
          <a:xfrm rot="5400000" flipH="1">
            <a:off x="11319569" y="4162332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7"/>
          <p:cNvSpPr/>
          <p:nvPr/>
        </p:nvSpPr>
        <p:spPr>
          <a:xfrm flipH="1">
            <a:off x="7182372" y="3135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0" name="Google Shape;200;p7"/>
          <p:cNvSpPr/>
          <p:nvPr/>
        </p:nvSpPr>
        <p:spPr>
          <a:xfrm flipH="1">
            <a:off x="8151784" y="347427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01" name="Google Shape;201;p7"/>
          <p:cNvGrpSpPr/>
          <p:nvPr/>
        </p:nvGrpSpPr>
        <p:grpSpPr>
          <a:xfrm rot="-5400000">
            <a:off x="7325506" y="-4778834"/>
            <a:ext cx="9565577" cy="9565577"/>
            <a:chOff x="-3791416" y="-1218645"/>
            <a:chExt cx="7569300" cy="7569300"/>
          </a:xfrm>
        </p:grpSpPr>
        <p:sp>
          <p:nvSpPr>
            <p:cNvPr id="202" name="Google Shape;202;p7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4" name="Google Shape;204;p7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06" name="Google Shape;206;p7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898901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8"/>
          <p:cNvSpPr txBox="1">
            <a:spLocks noGrp="1"/>
          </p:cNvSpPr>
          <p:nvPr>
            <p:ph type="title"/>
          </p:nvPr>
        </p:nvSpPr>
        <p:spPr>
          <a:xfrm>
            <a:off x="1850800" y="1911000"/>
            <a:ext cx="8490400" cy="30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2933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8"/>
          <p:cNvSpPr/>
          <p:nvPr/>
        </p:nvSpPr>
        <p:spPr>
          <a:xfrm rot="-5400000">
            <a:off x="10367702" y="1038922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0" name="Google Shape;210;p8"/>
          <p:cNvSpPr/>
          <p:nvPr/>
        </p:nvSpPr>
        <p:spPr>
          <a:xfrm rot="-5400000">
            <a:off x="4777805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1" name="Google Shape;211;p8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2" name="Google Shape;212;p8"/>
          <p:cNvSpPr/>
          <p:nvPr/>
        </p:nvSpPr>
        <p:spPr>
          <a:xfrm rot="-5400000">
            <a:off x="346373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3" name="Google Shape;213;p8"/>
          <p:cNvSpPr/>
          <p:nvPr/>
        </p:nvSpPr>
        <p:spPr>
          <a:xfrm rot="-538079">
            <a:off x="11250273" y="1855135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4" name="Google Shape;214;p8"/>
          <p:cNvSpPr/>
          <p:nvPr/>
        </p:nvSpPr>
        <p:spPr>
          <a:xfrm rot="-9560681">
            <a:off x="3029142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5" name="Google Shape;215;p8"/>
          <p:cNvSpPr/>
          <p:nvPr/>
        </p:nvSpPr>
        <p:spPr>
          <a:xfrm rot="5400000">
            <a:off x="376713" y="4622528"/>
            <a:ext cx="1390175" cy="116977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Google Shape;216;p8"/>
          <p:cNvSpPr/>
          <p:nvPr/>
        </p:nvSpPr>
        <p:spPr>
          <a:xfrm rot="5400000">
            <a:off x="4902941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7" name="Google Shape;217;p8"/>
          <p:cNvSpPr/>
          <p:nvPr/>
        </p:nvSpPr>
        <p:spPr>
          <a:xfrm rot="4470473">
            <a:off x="-225266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8" name="Google Shape;218;p8"/>
          <p:cNvSpPr/>
          <p:nvPr/>
        </p:nvSpPr>
        <p:spPr>
          <a:xfrm rot="5400000">
            <a:off x="10699679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9" name="Google Shape;219;p8"/>
          <p:cNvSpPr/>
          <p:nvPr/>
        </p:nvSpPr>
        <p:spPr>
          <a:xfrm rot="10261921">
            <a:off x="-474394" y="3832827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0" name="Google Shape;220;p8"/>
          <p:cNvSpPr/>
          <p:nvPr/>
        </p:nvSpPr>
        <p:spPr>
          <a:xfrm rot="1239319">
            <a:off x="8036435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21" name="Google Shape;221;p8"/>
          <p:cNvGrpSpPr/>
          <p:nvPr/>
        </p:nvGrpSpPr>
        <p:grpSpPr>
          <a:xfrm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222" name="Google Shape;222;p8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223" name="Google Shape;223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227" name="Google Shape;227;p8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228" name="Google Shape;228;p8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32" name="Google Shape;232;p8"/>
          <p:cNvSpPr/>
          <p:nvPr/>
        </p:nvSpPr>
        <p:spPr>
          <a:xfrm flipH="1">
            <a:off x="10223567" y="4955251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8"/>
          <p:cNvSpPr/>
          <p:nvPr/>
        </p:nvSpPr>
        <p:spPr>
          <a:xfrm flipH="1">
            <a:off x="372851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8"/>
          <p:cNvSpPr/>
          <p:nvPr/>
        </p:nvSpPr>
        <p:spPr>
          <a:xfrm flipH="1">
            <a:off x="767560" y="478234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8"/>
          <p:cNvSpPr/>
          <p:nvPr/>
        </p:nvSpPr>
        <p:spPr>
          <a:xfrm flipH="1">
            <a:off x="832600" y="21307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6" name="Google Shape;236;p8"/>
          <p:cNvSpPr/>
          <p:nvPr/>
        </p:nvSpPr>
        <p:spPr>
          <a:xfrm flipH="1">
            <a:off x="749681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7" name="Google Shape;237;p8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8" name="Google Shape;238;p8"/>
          <p:cNvSpPr/>
          <p:nvPr/>
        </p:nvSpPr>
        <p:spPr>
          <a:xfrm flipH="1">
            <a:off x="115581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9" name="Google Shape;239;p8"/>
          <p:cNvSpPr/>
          <p:nvPr/>
        </p:nvSpPr>
        <p:spPr>
          <a:xfrm flipH="1">
            <a:off x="3213828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0" name="Google Shape;240;p8"/>
          <p:cNvSpPr/>
          <p:nvPr/>
        </p:nvSpPr>
        <p:spPr>
          <a:xfrm flipH="1">
            <a:off x="9726136" y="6557384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1" name="Google Shape;241;p8"/>
          <p:cNvSpPr/>
          <p:nvPr/>
        </p:nvSpPr>
        <p:spPr>
          <a:xfrm flipH="1">
            <a:off x="11051726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2" name="Google Shape;242;p8"/>
          <p:cNvSpPr/>
          <p:nvPr/>
        </p:nvSpPr>
        <p:spPr>
          <a:xfrm flipH="1">
            <a:off x="11116784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3" name="Google Shape;243;p8"/>
          <p:cNvSpPr/>
          <p:nvPr/>
        </p:nvSpPr>
        <p:spPr>
          <a:xfrm flipH="1">
            <a:off x="1047790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4" name="Google Shape;244;p8"/>
          <p:cNvSpPr/>
          <p:nvPr/>
        </p:nvSpPr>
        <p:spPr>
          <a:xfrm flipH="1">
            <a:off x="11808647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5977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6200038" scaled="0"/>
        </a:gradFill>
        <a:effectLst/>
      </p:bgPr>
    </p:bg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>
            <a:spLocks noGrp="1"/>
          </p:cNvSpPr>
          <p:nvPr>
            <p:ph type="title"/>
          </p:nvPr>
        </p:nvSpPr>
        <p:spPr>
          <a:xfrm>
            <a:off x="5772867" y="2022900"/>
            <a:ext cx="5438400" cy="108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333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1"/>
          </p:nvPr>
        </p:nvSpPr>
        <p:spPr>
          <a:xfrm>
            <a:off x="5772033" y="2933900"/>
            <a:ext cx="5146400" cy="190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 rot="-5400000">
            <a:off x="2611906" y="-1170523"/>
            <a:ext cx="866383" cy="2405993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9"/>
          <p:cNvSpPr/>
          <p:nvPr/>
        </p:nvSpPr>
        <p:spPr>
          <a:xfrm rot="-5400000">
            <a:off x="10298337" y="1257347"/>
            <a:ext cx="1767724" cy="148747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9"/>
          <p:cNvSpPr/>
          <p:nvPr/>
        </p:nvSpPr>
        <p:spPr>
          <a:xfrm rot="-5400000">
            <a:off x="4777805" y="-5584413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9"/>
          <p:cNvSpPr/>
          <p:nvPr/>
        </p:nvSpPr>
        <p:spPr>
          <a:xfrm rot="-6329527">
            <a:off x="10959968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9"/>
          <p:cNvSpPr/>
          <p:nvPr/>
        </p:nvSpPr>
        <p:spPr>
          <a:xfrm rot="-5400000">
            <a:off x="346373" y="-974617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9"/>
          <p:cNvSpPr/>
          <p:nvPr/>
        </p:nvSpPr>
        <p:spPr>
          <a:xfrm rot="5400000" flipH="1">
            <a:off x="11065866" y="584696"/>
            <a:ext cx="97865" cy="978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9"/>
          <p:cNvSpPr/>
          <p:nvPr/>
        </p:nvSpPr>
        <p:spPr>
          <a:xfrm rot="-5400000">
            <a:off x="9671722" y="4381484"/>
            <a:ext cx="1744839" cy="4845515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5" name="Google Shape;255;p9"/>
          <p:cNvSpPr/>
          <p:nvPr/>
        </p:nvSpPr>
        <p:spPr>
          <a:xfrm rot="-538088">
            <a:off x="10776039" y="4963774"/>
            <a:ext cx="1767712" cy="1487461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6" name="Google Shape;256;p9"/>
          <p:cNvSpPr/>
          <p:nvPr/>
        </p:nvSpPr>
        <p:spPr>
          <a:xfrm flipH="1">
            <a:off x="10989309" y="587045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7" name="Google Shape;257;p9"/>
          <p:cNvSpPr/>
          <p:nvPr/>
        </p:nvSpPr>
        <p:spPr>
          <a:xfrm flipH="1">
            <a:off x="11471781" y="64561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8" name="Google Shape;258;p9"/>
          <p:cNvSpPr/>
          <p:nvPr/>
        </p:nvSpPr>
        <p:spPr>
          <a:xfrm flipH="1">
            <a:off x="536200" y="15454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9"/>
          <p:cNvSpPr/>
          <p:nvPr/>
        </p:nvSpPr>
        <p:spPr>
          <a:xfrm flipH="1">
            <a:off x="11894315" y="234416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9"/>
          <p:cNvSpPr/>
          <p:nvPr/>
        </p:nvSpPr>
        <p:spPr>
          <a:xfrm flipH="1">
            <a:off x="583681" y="62367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1" name="Google Shape;261;p9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2" name="Google Shape;262;p9"/>
          <p:cNvSpPr/>
          <p:nvPr/>
        </p:nvSpPr>
        <p:spPr>
          <a:xfrm flipH="1">
            <a:off x="2172562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9"/>
          <p:cNvSpPr/>
          <p:nvPr/>
        </p:nvSpPr>
        <p:spPr>
          <a:xfrm flipH="1">
            <a:off x="10989295" y="1682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9"/>
          <p:cNvSpPr/>
          <p:nvPr/>
        </p:nvSpPr>
        <p:spPr>
          <a:xfrm flipH="1">
            <a:off x="2962132" y="50208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265" name="Google Shape;265;p9"/>
          <p:cNvGrpSpPr/>
          <p:nvPr/>
        </p:nvGrpSpPr>
        <p:grpSpPr>
          <a:xfrm>
            <a:off x="-1948863" y="520370"/>
            <a:ext cx="5817260" cy="5817260"/>
            <a:chOff x="-3791416" y="-1218645"/>
            <a:chExt cx="7569300" cy="7569300"/>
          </a:xfrm>
        </p:grpSpPr>
        <p:sp>
          <p:nvSpPr>
            <p:cNvPr id="266" name="Google Shape;266;p9"/>
            <p:cNvSpPr/>
            <p:nvPr/>
          </p:nvSpPr>
          <p:spPr>
            <a:xfrm>
              <a:off x="-1542462" y="1030300"/>
              <a:ext cx="3071400" cy="3071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-1972812" y="599950"/>
              <a:ext cx="3932100" cy="39321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-2270712" y="302050"/>
              <a:ext cx="4527900" cy="4527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-2973462" y="-400700"/>
              <a:ext cx="5933400" cy="59334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-3791416" y="-1218645"/>
              <a:ext cx="7569300" cy="7569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660799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732" scaled="0"/>
        </a:gra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"/>
          <p:cNvSpPr txBox="1">
            <a:spLocks noGrp="1"/>
          </p:cNvSpPr>
          <p:nvPr>
            <p:ph type="title"/>
          </p:nvPr>
        </p:nvSpPr>
        <p:spPr>
          <a:xfrm>
            <a:off x="955733" y="4143867"/>
            <a:ext cx="3681200" cy="20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73" name="Google Shape;273;p10"/>
          <p:cNvSpPr/>
          <p:nvPr/>
        </p:nvSpPr>
        <p:spPr>
          <a:xfrm>
            <a:off x="11451567" y="2082900"/>
            <a:ext cx="996871" cy="2768368"/>
          </a:xfrm>
          <a:custGeom>
            <a:avLst/>
            <a:gdLst/>
            <a:ahLst/>
            <a:cxnLst/>
            <a:rect l="l" t="t" r="r" b="b"/>
            <a:pathLst>
              <a:path w="28976" h="80468" extrusionOk="0">
                <a:moveTo>
                  <a:pt x="27083" y="10166"/>
                </a:moveTo>
                <a:cubicBezTo>
                  <a:pt x="27473" y="10674"/>
                  <a:pt x="28975" y="16469"/>
                  <a:pt x="27375" y="18576"/>
                </a:cubicBezTo>
                <a:cubicBezTo>
                  <a:pt x="25756" y="20664"/>
                  <a:pt x="23336" y="19883"/>
                  <a:pt x="23141" y="22517"/>
                </a:cubicBezTo>
                <a:cubicBezTo>
                  <a:pt x="22946" y="25151"/>
                  <a:pt x="24897" y="26225"/>
                  <a:pt x="23922" y="28995"/>
                </a:cubicBezTo>
                <a:cubicBezTo>
                  <a:pt x="22946" y="31746"/>
                  <a:pt x="25561" y="35454"/>
                  <a:pt x="19083" y="41561"/>
                </a:cubicBezTo>
                <a:cubicBezTo>
                  <a:pt x="12585" y="47668"/>
                  <a:pt x="18654" y="52078"/>
                  <a:pt x="19415" y="53502"/>
                </a:cubicBezTo>
                <a:cubicBezTo>
                  <a:pt x="20176" y="54907"/>
                  <a:pt x="25190" y="59590"/>
                  <a:pt x="25932" y="66380"/>
                </a:cubicBezTo>
                <a:cubicBezTo>
                  <a:pt x="26810" y="74516"/>
                  <a:pt x="24468" y="80467"/>
                  <a:pt x="19219" y="80467"/>
                </a:cubicBezTo>
                <a:cubicBezTo>
                  <a:pt x="13951" y="80467"/>
                  <a:pt x="11025" y="78028"/>
                  <a:pt x="11025" y="78028"/>
                </a:cubicBezTo>
                <a:cubicBezTo>
                  <a:pt x="11025" y="78028"/>
                  <a:pt x="14088" y="73716"/>
                  <a:pt x="12917" y="69931"/>
                </a:cubicBezTo>
                <a:cubicBezTo>
                  <a:pt x="11746" y="66146"/>
                  <a:pt x="6361" y="64975"/>
                  <a:pt x="6537" y="59355"/>
                </a:cubicBezTo>
                <a:cubicBezTo>
                  <a:pt x="6732" y="53717"/>
                  <a:pt x="10127" y="51551"/>
                  <a:pt x="10342" y="47161"/>
                </a:cubicBezTo>
                <a:cubicBezTo>
                  <a:pt x="10537" y="42770"/>
                  <a:pt x="3766" y="38029"/>
                  <a:pt x="1874" y="29424"/>
                </a:cubicBezTo>
                <a:cubicBezTo>
                  <a:pt x="0" y="20820"/>
                  <a:pt x="7083" y="17230"/>
                  <a:pt x="7922" y="8859"/>
                </a:cubicBezTo>
                <a:cubicBezTo>
                  <a:pt x="8781" y="489"/>
                  <a:pt x="15473" y="1"/>
                  <a:pt x="17541" y="918"/>
                </a:cubicBezTo>
                <a:cubicBezTo>
                  <a:pt x="19571" y="1796"/>
                  <a:pt x="27083" y="10166"/>
                  <a:pt x="27083" y="10166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10"/>
          <p:cNvSpPr/>
          <p:nvPr/>
        </p:nvSpPr>
        <p:spPr>
          <a:xfrm>
            <a:off x="10197620" y="5697449"/>
            <a:ext cx="1898373" cy="159748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10"/>
          <p:cNvSpPr/>
          <p:nvPr/>
        </p:nvSpPr>
        <p:spPr>
          <a:xfrm>
            <a:off x="10754467" y="-246472"/>
            <a:ext cx="1478127" cy="3393749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6" name="Google Shape;276;p10"/>
          <p:cNvSpPr/>
          <p:nvPr/>
        </p:nvSpPr>
        <p:spPr>
          <a:xfrm>
            <a:off x="43064" y="-30504"/>
            <a:ext cx="898221" cy="1447104"/>
          </a:xfrm>
          <a:custGeom>
            <a:avLst/>
            <a:gdLst/>
            <a:ahLst/>
            <a:cxnLst/>
            <a:rect l="l" t="t" r="r" b="b"/>
            <a:pathLst>
              <a:path w="9714" h="15650" extrusionOk="0">
                <a:moveTo>
                  <a:pt x="9191" y="1"/>
                </a:moveTo>
                <a:lnTo>
                  <a:pt x="1" y="372"/>
                </a:lnTo>
                <a:cubicBezTo>
                  <a:pt x="1" y="372"/>
                  <a:pt x="3884" y="2537"/>
                  <a:pt x="3923" y="4235"/>
                </a:cubicBezTo>
                <a:cubicBezTo>
                  <a:pt x="4001" y="5952"/>
                  <a:pt x="3415" y="8566"/>
                  <a:pt x="5269" y="9464"/>
                </a:cubicBezTo>
                <a:cubicBezTo>
                  <a:pt x="8235" y="10888"/>
                  <a:pt x="7142" y="14947"/>
                  <a:pt x="7806" y="15493"/>
                </a:cubicBezTo>
                <a:cubicBezTo>
                  <a:pt x="7932" y="15600"/>
                  <a:pt x="8053" y="15649"/>
                  <a:pt x="8169" y="15649"/>
                </a:cubicBezTo>
                <a:cubicBezTo>
                  <a:pt x="9132" y="15649"/>
                  <a:pt x="9713" y="12264"/>
                  <a:pt x="9191" y="10401"/>
                </a:cubicBezTo>
                <a:cubicBezTo>
                  <a:pt x="8215" y="6908"/>
                  <a:pt x="7162" y="5386"/>
                  <a:pt x="7493" y="3610"/>
                </a:cubicBezTo>
                <a:cubicBezTo>
                  <a:pt x="7806" y="1835"/>
                  <a:pt x="9191" y="1"/>
                  <a:pt x="9191" y="1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7" name="Google Shape;277;p10"/>
          <p:cNvSpPr/>
          <p:nvPr/>
        </p:nvSpPr>
        <p:spPr>
          <a:xfrm>
            <a:off x="-85075" y="4819945"/>
            <a:ext cx="762683" cy="907295"/>
          </a:xfrm>
          <a:custGeom>
            <a:avLst/>
            <a:gdLst/>
            <a:ahLst/>
            <a:cxnLst/>
            <a:rect l="l" t="t" r="r" b="b"/>
            <a:pathLst>
              <a:path w="11865" h="14114" extrusionOk="0">
                <a:moveTo>
                  <a:pt x="7408" y="1"/>
                </a:moveTo>
                <a:cubicBezTo>
                  <a:pt x="7217" y="1"/>
                  <a:pt x="7032" y="52"/>
                  <a:pt x="6857" y="161"/>
                </a:cubicBezTo>
                <a:cubicBezTo>
                  <a:pt x="4925" y="1391"/>
                  <a:pt x="7520" y="6015"/>
                  <a:pt x="4262" y="7205"/>
                </a:cubicBezTo>
                <a:cubicBezTo>
                  <a:pt x="1023" y="8434"/>
                  <a:pt x="203" y="11946"/>
                  <a:pt x="203" y="11946"/>
                </a:cubicBezTo>
                <a:cubicBezTo>
                  <a:pt x="1" y="13213"/>
                  <a:pt x="571" y="14114"/>
                  <a:pt x="1365" y="14114"/>
                </a:cubicBezTo>
                <a:cubicBezTo>
                  <a:pt x="2027" y="14114"/>
                  <a:pt x="2844" y="13488"/>
                  <a:pt x="3501" y="11927"/>
                </a:cubicBezTo>
                <a:cubicBezTo>
                  <a:pt x="5003" y="8512"/>
                  <a:pt x="10096" y="9898"/>
                  <a:pt x="11013" y="7381"/>
                </a:cubicBezTo>
                <a:cubicBezTo>
                  <a:pt x="11864" y="5127"/>
                  <a:pt x="9327" y="1"/>
                  <a:pt x="7408" y="1"/>
                </a:cubicBezTo>
                <a:close/>
              </a:path>
            </a:pathLst>
          </a:custGeom>
          <a:solidFill>
            <a:srgbClr val="08214A">
              <a:alpha val="3525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10"/>
          <p:cNvSpPr/>
          <p:nvPr/>
        </p:nvSpPr>
        <p:spPr>
          <a:xfrm>
            <a:off x="-33733" y="5949121"/>
            <a:ext cx="936261" cy="957641"/>
          </a:xfrm>
          <a:custGeom>
            <a:avLst/>
            <a:gdLst/>
            <a:ahLst/>
            <a:cxnLst/>
            <a:rect l="l" t="t" r="r" b="b"/>
            <a:pathLst>
              <a:path w="7805" h="7983" extrusionOk="0">
                <a:moveTo>
                  <a:pt x="6335" y="0"/>
                </a:moveTo>
                <a:cubicBezTo>
                  <a:pt x="5439" y="0"/>
                  <a:pt x="4279" y="1310"/>
                  <a:pt x="3493" y="1310"/>
                </a:cubicBezTo>
                <a:cubicBezTo>
                  <a:pt x="2517" y="1310"/>
                  <a:pt x="1742" y="155"/>
                  <a:pt x="346" y="155"/>
                </a:cubicBezTo>
                <a:cubicBezTo>
                  <a:pt x="235" y="155"/>
                  <a:pt x="120" y="162"/>
                  <a:pt x="0" y="178"/>
                </a:cubicBezTo>
                <a:lnTo>
                  <a:pt x="0" y="7983"/>
                </a:lnTo>
                <a:lnTo>
                  <a:pt x="5678" y="7983"/>
                </a:lnTo>
                <a:lnTo>
                  <a:pt x="5678" y="7963"/>
                </a:lnTo>
                <a:cubicBezTo>
                  <a:pt x="5678" y="7963"/>
                  <a:pt x="4761" y="6461"/>
                  <a:pt x="4995" y="5251"/>
                </a:cubicBezTo>
                <a:cubicBezTo>
                  <a:pt x="5229" y="4061"/>
                  <a:pt x="7805" y="1622"/>
                  <a:pt x="7083" y="471"/>
                </a:cubicBezTo>
                <a:cubicBezTo>
                  <a:pt x="6873" y="130"/>
                  <a:pt x="6617" y="0"/>
                  <a:pt x="6335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10"/>
          <p:cNvSpPr/>
          <p:nvPr/>
        </p:nvSpPr>
        <p:spPr>
          <a:xfrm>
            <a:off x="-24141" y="-30531"/>
            <a:ext cx="936289" cy="3967541"/>
          </a:xfrm>
          <a:custGeom>
            <a:avLst/>
            <a:gdLst/>
            <a:ahLst/>
            <a:cxnLst/>
            <a:rect l="l" t="t" r="r" b="b"/>
            <a:pathLst>
              <a:path w="9601" h="40683" extrusionOk="0">
                <a:moveTo>
                  <a:pt x="0" y="0"/>
                </a:moveTo>
                <a:lnTo>
                  <a:pt x="0" y="40682"/>
                </a:lnTo>
                <a:lnTo>
                  <a:pt x="39" y="40682"/>
                </a:lnTo>
                <a:cubicBezTo>
                  <a:pt x="39" y="40682"/>
                  <a:pt x="98" y="34263"/>
                  <a:pt x="3298" y="31317"/>
                </a:cubicBezTo>
                <a:cubicBezTo>
                  <a:pt x="6517" y="28351"/>
                  <a:pt x="9600" y="28429"/>
                  <a:pt x="8683" y="25014"/>
                </a:cubicBezTo>
                <a:cubicBezTo>
                  <a:pt x="7786" y="21619"/>
                  <a:pt x="4722" y="21873"/>
                  <a:pt x="3610" y="19180"/>
                </a:cubicBezTo>
                <a:cubicBezTo>
                  <a:pt x="2517" y="16488"/>
                  <a:pt x="3688" y="15922"/>
                  <a:pt x="2478" y="13717"/>
                </a:cubicBezTo>
                <a:cubicBezTo>
                  <a:pt x="1249" y="11551"/>
                  <a:pt x="976" y="8254"/>
                  <a:pt x="2596" y="5698"/>
                </a:cubicBezTo>
                <a:cubicBezTo>
                  <a:pt x="4195" y="3142"/>
                  <a:pt x="3610" y="547"/>
                  <a:pt x="3025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10"/>
          <p:cNvSpPr/>
          <p:nvPr/>
        </p:nvSpPr>
        <p:spPr>
          <a:xfrm flipH="1">
            <a:off x="11067140" y="5869790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1" name="Google Shape;281;p10"/>
          <p:cNvSpPr/>
          <p:nvPr/>
        </p:nvSpPr>
        <p:spPr>
          <a:xfrm flipH="1">
            <a:off x="423267" y="1888267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Google Shape;282;p10"/>
          <p:cNvSpPr/>
          <p:nvPr/>
        </p:nvSpPr>
        <p:spPr>
          <a:xfrm flipH="1">
            <a:off x="518214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10"/>
          <p:cNvSpPr/>
          <p:nvPr/>
        </p:nvSpPr>
        <p:spPr>
          <a:xfrm flipH="1">
            <a:off x="166932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10"/>
          <p:cNvSpPr/>
          <p:nvPr/>
        </p:nvSpPr>
        <p:spPr>
          <a:xfrm flipH="1">
            <a:off x="9128062" y="63217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10"/>
          <p:cNvSpPr/>
          <p:nvPr/>
        </p:nvSpPr>
        <p:spPr>
          <a:xfrm flipH="1">
            <a:off x="11759665" y="55159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10"/>
          <p:cNvSpPr/>
          <p:nvPr/>
        </p:nvSpPr>
        <p:spPr>
          <a:xfrm flipH="1">
            <a:off x="11600295" y="1113045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10"/>
          <p:cNvSpPr/>
          <p:nvPr/>
        </p:nvSpPr>
        <p:spPr>
          <a:xfrm flipH="1">
            <a:off x="10597699" y="778749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10"/>
          <p:cNvSpPr/>
          <p:nvPr/>
        </p:nvSpPr>
        <p:spPr>
          <a:xfrm flipH="1">
            <a:off x="5235933" y="1344231"/>
            <a:ext cx="15933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91498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18900044" scaled="0"/>
        </a:gra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1"/>
          <p:cNvSpPr txBox="1">
            <a:spLocks noGrp="1"/>
          </p:cNvSpPr>
          <p:nvPr>
            <p:ph type="subTitle" idx="1"/>
          </p:nvPr>
        </p:nvSpPr>
        <p:spPr>
          <a:xfrm>
            <a:off x="1806200" y="3987433"/>
            <a:ext cx="8579600" cy="824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91" name="Google Shape;291;p11"/>
          <p:cNvSpPr txBox="1">
            <a:spLocks noGrp="1"/>
          </p:cNvSpPr>
          <p:nvPr>
            <p:ph type="title" hasCustomPrompt="1"/>
          </p:nvPr>
        </p:nvSpPr>
        <p:spPr>
          <a:xfrm>
            <a:off x="955733" y="2046567"/>
            <a:ext cx="10280400" cy="20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3066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292" name="Google Shape;292;p11"/>
          <p:cNvSpPr/>
          <p:nvPr/>
        </p:nvSpPr>
        <p:spPr>
          <a:xfrm rot="2362087" flipH="1">
            <a:off x="80785" y="1402067"/>
            <a:ext cx="1390180" cy="1169783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11"/>
          <p:cNvSpPr/>
          <p:nvPr/>
        </p:nvSpPr>
        <p:spPr>
          <a:xfrm rot="5400000" flipH="1">
            <a:off x="4960351" y="-5533547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11"/>
          <p:cNvSpPr/>
          <p:nvPr/>
        </p:nvSpPr>
        <p:spPr>
          <a:xfrm rot="6329527" flipH="1">
            <a:off x="-167854" y="-393781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11"/>
          <p:cNvSpPr/>
          <p:nvPr/>
        </p:nvSpPr>
        <p:spPr>
          <a:xfrm rot="5400000" flipH="1">
            <a:off x="10757091" y="-741250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11"/>
          <p:cNvSpPr/>
          <p:nvPr/>
        </p:nvSpPr>
        <p:spPr>
          <a:xfrm rot="538079" flipH="1">
            <a:off x="-479749" y="2292801"/>
            <a:ext cx="1358711" cy="1143264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11"/>
          <p:cNvSpPr/>
          <p:nvPr/>
        </p:nvSpPr>
        <p:spPr>
          <a:xfrm rot="9560681" flipH="1">
            <a:off x="8093846" y="-215934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11"/>
          <p:cNvSpPr/>
          <p:nvPr/>
        </p:nvSpPr>
        <p:spPr>
          <a:xfrm rot="-4481061" flipH="1">
            <a:off x="9339785" y="5394627"/>
            <a:ext cx="1390185" cy="1169787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11"/>
          <p:cNvSpPr/>
          <p:nvPr/>
        </p:nvSpPr>
        <p:spPr>
          <a:xfrm rot="-5400000" flipH="1">
            <a:off x="4835217" y="-24529"/>
            <a:ext cx="2453844" cy="12389301"/>
          </a:xfrm>
          <a:custGeom>
            <a:avLst/>
            <a:gdLst/>
            <a:ahLst/>
            <a:cxnLst/>
            <a:rect l="l" t="t" r="r" b="b"/>
            <a:pathLst>
              <a:path w="15551" h="78516" extrusionOk="0">
                <a:moveTo>
                  <a:pt x="5600" y="0"/>
                </a:moveTo>
                <a:cubicBezTo>
                  <a:pt x="5502" y="13776"/>
                  <a:pt x="13814" y="17932"/>
                  <a:pt x="14127" y="23512"/>
                </a:cubicBezTo>
                <a:cubicBezTo>
                  <a:pt x="14400" y="28234"/>
                  <a:pt x="12644" y="29112"/>
                  <a:pt x="11278" y="31044"/>
                </a:cubicBezTo>
                <a:cubicBezTo>
                  <a:pt x="9892" y="32956"/>
                  <a:pt x="9444" y="34380"/>
                  <a:pt x="9600" y="37678"/>
                </a:cubicBezTo>
                <a:cubicBezTo>
                  <a:pt x="9736" y="40975"/>
                  <a:pt x="4917" y="40585"/>
                  <a:pt x="4468" y="44897"/>
                </a:cubicBezTo>
                <a:cubicBezTo>
                  <a:pt x="4039" y="49248"/>
                  <a:pt x="8975" y="51238"/>
                  <a:pt x="9892" y="52916"/>
                </a:cubicBezTo>
                <a:cubicBezTo>
                  <a:pt x="10790" y="54614"/>
                  <a:pt x="9541" y="55824"/>
                  <a:pt x="8956" y="57462"/>
                </a:cubicBezTo>
                <a:cubicBezTo>
                  <a:pt x="8371" y="59062"/>
                  <a:pt x="8429" y="59980"/>
                  <a:pt x="8429" y="63648"/>
                </a:cubicBezTo>
                <a:cubicBezTo>
                  <a:pt x="8429" y="67335"/>
                  <a:pt x="1854" y="68877"/>
                  <a:pt x="937" y="72467"/>
                </a:cubicBezTo>
                <a:cubicBezTo>
                  <a:pt x="0" y="76038"/>
                  <a:pt x="2576" y="78516"/>
                  <a:pt x="2576" y="78516"/>
                </a:cubicBezTo>
                <a:lnTo>
                  <a:pt x="15551" y="78516"/>
                </a:lnTo>
                <a:lnTo>
                  <a:pt x="15551" y="196"/>
                </a:lnTo>
                <a:lnTo>
                  <a:pt x="5600" y="0"/>
                </a:lnTo>
                <a:close/>
              </a:path>
            </a:pathLst>
          </a:custGeom>
          <a:solidFill>
            <a:srgbClr val="740FA3">
              <a:alpha val="1466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0" name="Google Shape;300;p11"/>
          <p:cNvSpPr/>
          <p:nvPr/>
        </p:nvSpPr>
        <p:spPr>
          <a:xfrm rot="-4470473" flipH="1">
            <a:off x="11017380" y="5657423"/>
            <a:ext cx="1399889" cy="1567584"/>
          </a:xfrm>
          <a:custGeom>
            <a:avLst/>
            <a:gdLst/>
            <a:ahLst/>
            <a:cxnLst/>
            <a:rect l="l" t="t" r="r" b="b"/>
            <a:pathLst>
              <a:path w="9913" h="11101" extrusionOk="0">
                <a:moveTo>
                  <a:pt x="6984" y="1"/>
                </a:moveTo>
                <a:cubicBezTo>
                  <a:pt x="4638" y="1"/>
                  <a:pt x="3110" y="2095"/>
                  <a:pt x="2869" y="4506"/>
                </a:cubicBezTo>
                <a:cubicBezTo>
                  <a:pt x="2635" y="7042"/>
                  <a:pt x="1" y="8662"/>
                  <a:pt x="1" y="8662"/>
                </a:cubicBezTo>
                <a:cubicBezTo>
                  <a:pt x="1" y="8662"/>
                  <a:pt x="8137" y="11101"/>
                  <a:pt x="8391" y="11101"/>
                </a:cubicBezTo>
                <a:cubicBezTo>
                  <a:pt x="8625" y="11101"/>
                  <a:pt x="9913" y="272"/>
                  <a:pt x="7357" y="18"/>
                </a:cubicBezTo>
                <a:cubicBezTo>
                  <a:pt x="7230" y="6"/>
                  <a:pt x="7106" y="1"/>
                  <a:pt x="6984" y="1"/>
                </a:cubicBezTo>
                <a:close/>
              </a:path>
            </a:pathLst>
          </a:custGeom>
          <a:solidFill>
            <a:srgbClr val="0088D3">
              <a:alpha val="2755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1" name="Google Shape;301;p11"/>
          <p:cNvSpPr/>
          <p:nvPr/>
        </p:nvSpPr>
        <p:spPr>
          <a:xfrm rot="-5400000" flipH="1">
            <a:off x="403785" y="5073313"/>
            <a:ext cx="1088536" cy="2499164"/>
          </a:xfrm>
          <a:custGeom>
            <a:avLst/>
            <a:gdLst/>
            <a:ahLst/>
            <a:cxnLst/>
            <a:rect l="l" t="t" r="r" b="b"/>
            <a:pathLst>
              <a:path w="8040" h="18459" extrusionOk="0">
                <a:moveTo>
                  <a:pt x="1854" y="1"/>
                </a:moveTo>
                <a:lnTo>
                  <a:pt x="1" y="586"/>
                </a:lnTo>
                <a:cubicBezTo>
                  <a:pt x="1" y="586"/>
                  <a:pt x="703" y="4196"/>
                  <a:pt x="3240" y="4996"/>
                </a:cubicBezTo>
                <a:cubicBezTo>
                  <a:pt x="5776" y="5815"/>
                  <a:pt x="5054" y="7786"/>
                  <a:pt x="4762" y="10108"/>
                </a:cubicBezTo>
                <a:cubicBezTo>
                  <a:pt x="4547" y="11903"/>
                  <a:pt x="5327" y="17756"/>
                  <a:pt x="8040" y="18459"/>
                </a:cubicBezTo>
                <a:lnTo>
                  <a:pt x="8040" y="937"/>
                </a:lnTo>
                <a:lnTo>
                  <a:pt x="1854" y="1"/>
                </a:lnTo>
                <a:close/>
              </a:path>
            </a:pathLst>
          </a:custGeom>
          <a:solidFill>
            <a:srgbClr val="00C970">
              <a:alpha val="2888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2" name="Google Shape;302;p11"/>
          <p:cNvSpPr/>
          <p:nvPr/>
        </p:nvSpPr>
        <p:spPr>
          <a:xfrm rot="8584896" flipH="1">
            <a:off x="11247168" y="4670530"/>
            <a:ext cx="1358709" cy="11432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00C970">
              <a:alpha val="1377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3" name="Google Shape;303;p11"/>
          <p:cNvSpPr/>
          <p:nvPr/>
        </p:nvSpPr>
        <p:spPr>
          <a:xfrm rot="-1239319" flipH="1">
            <a:off x="3086553" y="6147593"/>
            <a:ext cx="1069013" cy="899569"/>
          </a:xfrm>
          <a:custGeom>
            <a:avLst/>
            <a:gdLst/>
            <a:ahLst/>
            <a:cxnLst/>
            <a:rect l="l" t="t" r="r" b="b"/>
            <a:pathLst>
              <a:path w="13801" h="11613" extrusionOk="0">
                <a:moveTo>
                  <a:pt x="9444" y="0"/>
                </a:moveTo>
                <a:cubicBezTo>
                  <a:pt x="7833" y="0"/>
                  <a:pt x="6570" y="3916"/>
                  <a:pt x="5156" y="5457"/>
                </a:cubicBezTo>
                <a:cubicBezTo>
                  <a:pt x="3673" y="7115"/>
                  <a:pt x="239" y="7779"/>
                  <a:pt x="83" y="9320"/>
                </a:cubicBezTo>
                <a:cubicBezTo>
                  <a:pt x="0" y="10448"/>
                  <a:pt x="1405" y="11612"/>
                  <a:pt x="3877" y="11612"/>
                </a:cubicBezTo>
                <a:cubicBezTo>
                  <a:pt x="5467" y="11612"/>
                  <a:pt x="7498" y="11130"/>
                  <a:pt x="9859" y="9847"/>
                </a:cubicBezTo>
                <a:cubicBezTo>
                  <a:pt x="9859" y="9847"/>
                  <a:pt x="13800" y="7798"/>
                  <a:pt x="13800" y="6706"/>
                </a:cubicBezTo>
                <a:cubicBezTo>
                  <a:pt x="13800" y="5594"/>
                  <a:pt x="11576" y="5516"/>
                  <a:pt x="10951" y="4481"/>
                </a:cubicBezTo>
                <a:cubicBezTo>
                  <a:pt x="10346" y="3447"/>
                  <a:pt x="11634" y="755"/>
                  <a:pt x="9820" y="72"/>
                </a:cubicBezTo>
                <a:cubicBezTo>
                  <a:pt x="9692" y="23"/>
                  <a:pt x="9567" y="0"/>
                  <a:pt x="9444" y="0"/>
                </a:cubicBezTo>
                <a:close/>
              </a:path>
            </a:pathLst>
          </a:custGeom>
          <a:solidFill>
            <a:srgbClr val="740FA3">
              <a:alpha val="2578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304" name="Google Shape;304;p11"/>
          <p:cNvGrpSpPr/>
          <p:nvPr/>
        </p:nvGrpSpPr>
        <p:grpSpPr>
          <a:xfrm flipH="1">
            <a:off x="-1432650" y="-1319750"/>
            <a:ext cx="15057299" cy="9398715"/>
            <a:chOff x="-1074487" y="-989812"/>
            <a:chExt cx="11292974" cy="7049036"/>
          </a:xfrm>
        </p:grpSpPr>
        <p:grpSp>
          <p:nvGrpSpPr>
            <p:cNvPr id="305" name="Google Shape;305;p11"/>
            <p:cNvGrpSpPr/>
            <p:nvPr/>
          </p:nvGrpSpPr>
          <p:grpSpPr>
            <a:xfrm>
              <a:off x="7476363" y="3317101"/>
              <a:ext cx="2742124" cy="2742124"/>
              <a:chOff x="-1087568" y="-1126448"/>
              <a:chExt cx="2274300" cy="2274300"/>
            </a:xfrm>
          </p:grpSpPr>
          <p:sp>
            <p:nvSpPr>
              <p:cNvPr id="306" name="Google Shape;306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7" name="Google Shape;307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8" name="Google Shape;308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09" name="Google Shape;309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10" name="Google Shape;310;p11"/>
            <p:cNvGrpSpPr/>
            <p:nvPr/>
          </p:nvGrpSpPr>
          <p:grpSpPr>
            <a:xfrm>
              <a:off x="-1074487" y="-989812"/>
              <a:ext cx="2742124" cy="2742124"/>
              <a:chOff x="-1087568" y="-1126448"/>
              <a:chExt cx="2274300" cy="2274300"/>
            </a:xfrm>
          </p:grpSpPr>
          <p:sp>
            <p:nvSpPr>
              <p:cNvPr id="311" name="Google Shape;311;p11"/>
              <p:cNvSpPr/>
              <p:nvPr/>
            </p:nvSpPr>
            <p:spPr>
              <a:xfrm>
                <a:off x="-666048" y="-704929"/>
                <a:ext cx="1431300" cy="1431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2" name="Google Shape;312;p11"/>
              <p:cNvSpPr/>
              <p:nvPr/>
            </p:nvSpPr>
            <p:spPr>
              <a:xfrm>
                <a:off x="-888188" y="-927068"/>
                <a:ext cx="1875600" cy="18756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3" name="Google Shape;313;p11"/>
              <p:cNvSpPr/>
              <p:nvPr/>
            </p:nvSpPr>
            <p:spPr>
              <a:xfrm>
                <a:off x="-1087568" y="-1126448"/>
                <a:ext cx="2274300" cy="22743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14" name="Google Shape;314;p11"/>
              <p:cNvSpPr/>
              <p:nvPr/>
            </p:nvSpPr>
            <p:spPr>
              <a:xfrm>
                <a:off x="-462675" y="-474825"/>
                <a:ext cx="1024500" cy="1024500"/>
              </a:xfrm>
              <a:prstGeom prst="ellipse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15" name="Google Shape;315;p11"/>
          <p:cNvSpPr/>
          <p:nvPr/>
        </p:nvSpPr>
        <p:spPr>
          <a:xfrm>
            <a:off x="11615549" y="3645852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6" name="Google Shape;316;p11"/>
          <p:cNvSpPr/>
          <p:nvPr/>
        </p:nvSpPr>
        <p:spPr>
          <a:xfrm>
            <a:off x="11040034" y="2001701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7" name="Google Shape;317;p11"/>
          <p:cNvSpPr/>
          <p:nvPr/>
        </p:nvSpPr>
        <p:spPr>
          <a:xfrm>
            <a:off x="10351034" y="987534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8" name="Google Shape;318;p11"/>
          <p:cNvSpPr/>
          <p:nvPr/>
        </p:nvSpPr>
        <p:spPr>
          <a:xfrm>
            <a:off x="11282950" y="6416534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9" name="Google Shape;319;p11"/>
          <p:cNvSpPr/>
          <p:nvPr/>
        </p:nvSpPr>
        <p:spPr>
          <a:xfrm>
            <a:off x="11945033" y="949383"/>
            <a:ext cx="80035" cy="80000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0" name="Google Shape;320;p11"/>
          <p:cNvSpPr/>
          <p:nvPr/>
        </p:nvSpPr>
        <p:spPr>
          <a:xfrm>
            <a:off x="430300" y="4988085"/>
            <a:ext cx="203600" cy="271233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1" name="Google Shape;321;p11"/>
          <p:cNvSpPr/>
          <p:nvPr/>
        </p:nvSpPr>
        <p:spPr>
          <a:xfrm>
            <a:off x="8818815" y="457694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2" name="Google Shape;322;p11"/>
          <p:cNvSpPr/>
          <p:nvPr/>
        </p:nvSpPr>
        <p:spPr>
          <a:xfrm>
            <a:off x="767567" y="4250818"/>
            <a:ext cx="384425" cy="509308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3" name="Google Shape;323;p11"/>
          <p:cNvSpPr/>
          <p:nvPr/>
        </p:nvSpPr>
        <p:spPr>
          <a:xfrm>
            <a:off x="820883" y="987518"/>
            <a:ext cx="254333" cy="336933"/>
          </a:xfrm>
          <a:custGeom>
            <a:avLst/>
            <a:gdLst/>
            <a:ahLst/>
            <a:cxnLst/>
            <a:rect l="l" t="t" r="r" b="b"/>
            <a:pathLst>
              <a:path w="7630" h="10108" extrusionOk="0">
                <a:moveTo>
                  <a:pt x="3845" y="1"/>
                </a:moveTo>
                <a:lnTo>
                  <a:pt x="3279" y="3552"/>
                </a:lnTo>
                <a:cubicBezTo>
                  <a:pt x="3259" y="3747"/>
                  <a:pt x="3181" y="3942"/>
                  <a:pt x="3064" y="4098"/>
                </a:cubicBezTo>
                <a:cubicBezTo>
                  <a:pt x="2303" y="3357"/>
                  <a:pt x="1523" y="2654"/>
                  <a:pt x="840" y="2089"/>
                </a:cubicBezTo>
                <a:lnTo>
                  <a:pt x="840" y="2089"/>
                </a:lnTo>
                <a:cubicBezTo>
                  <a:pt x="1406" y="2771"/>
                  <a:pt x="2108" y="3552"/>
                  <a:pt x="2849" y="4313"/>
                </a:cubicBezTo>
                <a:cubicBezTo>
                  <a:pt x="2693" y="4430"/>
                  <a:pt x="2537" y="4528"/>
                  <a:pt x="2342" y="4547"/>
                </a:cubicBezTo>
                <a:lnTo>
                  <a:pt x="1" y="5035"/>
                </a:lnTo>
                <a:lnTo>
                  <a:pt x="2342" y="5523"/>
                </a:lnTo>
                <a:cubicBezTo>
                  <a:pt x="2537" y="5581"/>
                  <a:pt x="2693" y="5659"/>
                  <a:pt x="2849" y="5776"/>
                </a:cubicBezTo>
                <a:cubicBezTo>
                  <a:pt x="2108" y="6537"/>
                  <a:pt x="1406" y="7318"/>
                  <a:pt x="820" y="8001"/>
                </a:cubicBezTo>
                <a:cubicBezTo>
                  <a:pt x="1503" y="7435"/>
                  <a:pt x="2284" y="6732"/>
                  <a:pt x="3045" y="5991"/>
                </a:cubicBezTo>
                <a:cubicBezTo>
                  <a:pt x="3162" y="6147"/>
                  <a:pt x="3240" y="6342"/>
                  <a:pt x="3259" y="6537"/>
                </a:cubicBezTo>
                <a:lnTo>
                  <a:pt x="3767" y="10108"/>
                </a:lnTo>
                <a:lnTo>
                  <a:pt x="4293" y="6537"/>
                </a:lnTo>
                <a:cubicBezTo>
                  <a:pt x="4313" y="6342"/>
                  <a:pt x="4410" y="6147"/>
                  <a:pt x="4508" y="5991"/>
                </a:cubicBezTo>
                <a:cubicBezTo>
                  <a:pt x="5406" y="6849"/>
                  <a:pt x="6205" y="7571"/>
                  <a:pt x="6732" y="8001"/>
                </a:cubicBezTo>
                <a:cubicBezTo>
                  <a:pt x="6362" y="7513"/>
                  <a:pt x="5620" y="6693"/>
                  <a:pt x="4781" y="5796"/>
                </a:cubicBezTo>
                <a:cubicBezTo>
                  <a:pt x="4918" y="5679"/>
                  <a:pt x="5093" y="5581"/>
                  <a:pt x="5288" y="5562"/>
                </a:cubicBezTo>
                <a:lnTo>
                  <a:pt x="7630" y="5074"/>
                </a:lnTo>
                <a:lnTo>
                  <a:pt x="5288" y="4586"/>
                </a:lnTo>
                <a:cubicBezTo>
                  <a:pt x="5093" y="4528"/>
                  <a:pt x="4918" y="4450"/>
                  <a:pt x="4781" y="4332"/>
                </a:cubicBezTo>
                <a:cubicBezTo>
                  <a:pt x="5620" y="3435"/>
                  <a:pt x="6381" y="2635"/>
                  <a:pt x="6791" y="2108"/>
                </a:cubicBezTo>
                <a:lnTo>
                  <a:pt x="6791" y="2108"/>
                </a:lnTo>
                <a:cubicBezTo>
                  <a:pt x="6284" y="2537"/>
                  <a:pt x="5484" y="3259"/>
                  <a:pt x="4586" y="4118"/>
                </a:cubicBezTo>
                <a:cubicBezTo>
                  <a:pt x="4449" y="3962"/>
                  <a:pt x="4391" y="3767"/>
                  <a:pt x="4352" y="3571"/>
                </a:cubicBezTo>
                <a:lnTo>
                  <a:pt x="384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4" name="Google Shape;324;p11"/>
          <p:cNvSpPr/>
          <p:nvPr/>
        </p:nvSpPr>
        <p:spPr>
          <a:xfrm>
            <a:off x="1634063" y="398251"/>
            <a:ext cx="80035" cy="79989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5" name="Google Shape;325;p11"/>
          <p:cNvSpPr/>
          <p:nvPr/>
        </p:nvSpPr>
        <p:spPr>
          <a:xfrm>
            <a:off x="223983" y="581451"/>
            <a:ext cx="159372" cy="159303"/>
          </a:xfrm>
          <a:custGeom>
            <a:avLst/>
            <a:gdLst/>
            <a:ahLst/>
            <a:cxnLst/>
            <a:rect l="l" t="t" r="r" b="b"/>
            <a:pathLst>
              <a:path w="3377" h="3376" extrusionOk="0">
                <a:moveTo>
                  <a:pt x="1698" y="0"/>
                </a:moveTo>
                <a:cubicBezTo>
                  <a:pt x="762" y="0"/>
                  <a:pt x="1" y="761"/>
                  <a:pt x="1" y="1698"/>
                </a:cubicBezTo>
                <a:cubicBezTo>
                  <a:pt x="1" y="2615"/>
                  <a:pt x="762" y="3376"/>
                  <a:pt x="1698" y="3376"/>
                </a:cubicBezTo>
                <a:cubicBezTo>
                  <a:pt x="2615" y="3376"/>
                  <a:pt x="3376" y="2615"/>
                  <a:pt x="3376" y="1698"/>
                </a:cubicBezTo>
                <a:cubicBezTo>
                  <a:pt x="3376" y="761"/>
                  <a:pt x="2615" y="0"/>
                  <a:pt x="169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6" name="Google Shape;326;p11"/>
          <p:cNvSpPr/>
          <p:nvPr/>
        </p:nvSpPr>
        <p:spPr>
          <a:xfrm>
            <a:off x="10775082" y="6347061"/>
            <a:ext cx="159357" cy="212295"/>
          </a:xfrm>
          <a:custGeom>
            <a:avLst/>
            <a:gdLst/>
            <a:ahLst/>
            <a:cxnLst/>
            <a:rect l="l" t="t" r="r" b="b"/>
            <a:pathLst>
              <a:path w="6108" h="8137" extrusionOk="0">
                <a:moveTo>
                  <a:pt x="3064" y="0"/>
                </a:moveTo>
                <a:lnTo>
                  <a:pt x="2635" y="2869"/>
                </a:lnTo>
                <a:cubicBezTo>
                  <a:pt x="2596" y="3259"/>
                  <a:pt x="2283" y="3610"/>
                  <a:pt x="1893" y="3669"/>
                </a:cubicBezTo>
                <a:lnTo>
                  <a:pt x="1" y="4059"/>
                </a:lnTo>
                <a:lnTo>
                  <a:pt x="1893" y="4449"/>
                </a:lnTo>
                <a:cubicBezTo>
                  <a:pt x="2283" y="4527"/>
                  <a:pt x="2596" y="4878"/>
                  <a:pt x="2635" y="5268"/>
                </a:cubicBezTo>
                <a:lnTo>
                  <a:pt x="3064" y="8137"/>
                </a:lnTo>
                <a:lnTo>
                  <a:pt x="3474" y="5268"/>
                </a:lnTo>
                <a:cubicBezTo>
                  <a:pt x="3513" y="4878"/>
                  <a:pt x="3844" y="4527"/>
                  <a:pt x="4235" y="4449"/>
                </a:cubicBezTo>
                <a:lnTo>
                  <a:pt x="6108" y="4059"/>
                </a:lnTo>
                <a:lnTo>
                  <a:pt x="4235" y="3669"/>
                </a:lnTo>
                <a:cubicBezTo>
                  <a:pt x="3844" y="3610"/>
                  <a:pt x="3513" y="3259"/>
                  <a:pt x="3474" y="2869"/>
                </a:cubicBezTo>
                <a:lnTo>
                  <a:pt x="306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6320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sz="3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640267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76975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7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3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9" name="Google Shape;1099;p3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2675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Relationship Id="rId4" Type="http://schemas.openxmlformats.org/officeDocument/2006/relationships/slide" Target="slide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hdphoto" Target="../media/hdphoto5.wdp"/><Relationship Id="rId7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.png"/><Relationship Id="rId9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cds.climate.copernicus.eu/#!/home" TargetMode="Externa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Relationship Id="rId5" Type="http://schemas.openxmlformats.org/officeDocument/2006/relationships/slide" Target="slide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6" Type="http://schemas.microsoft.com/office/2007/relationships/hdphoto" Target="../media/hdphoto3.wdp"/><Relationship Id="rId11" Type="http://schemas.openxmlformats.org/officeDocument/2006/relationships/slide" Target="slide22.xml"/><Relationship Id="rId5" Type="http://schemas.openxmlformats.org/officeDocument/2006/relationships/image" Target="../media/image7.png"/><Relationship Id="rId10" Type="http://schemas.openxmlformats.org/officeDocument/2006/relationships/slide" Target="slide6.xml"/><Relationship Id="rId4" Type="http://schemas.openxmlformats.org/officeDocument/2006/relationships/image" Target="../media/image6.png"/><Relationship Id="rId9" Type="http://schemas.openxmlformats.org/officeDocument/2006/relationships/slide" Target="slide4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6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42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confluence.ecmwf.int/display/CKB/CMIP6%3A+Global+climate+projections" TargetMode="Externa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232;p45">
            <a:extLst>
              <a:ext uri="{FF2B5EF4-FFF2-40B4-BE49-F238E27FC236}">
                <a16:creationId xmlns:a16="http://schemas.microsoft.com/office/drawing/2014/main" id="{E413E095-C3F6-00A9-FC3F-6D7327184793}"/>
              </a:ext>
            </a:extLst>
          </p:cNvPr>
          <p:cNvGrpSpPr/>
          <p:nvPr/>
        </p:nvGrpSpPr>
        <p:grpSpPr>
          <a:xfrm>
            <a:off x="2270617" y="376798"/>
            <a:ext cx="4222819" cy="3326984"/>
            <a:chOff x="1880577" y="-4241474"/>
            <a:chExt cx="13181878" cy="10062727"/>
          </a:xfrm>
        </p:grpSpPr>
        <p:sp>
          <p:nvSpPr>
            <p:cNvPr id="135" name="Google Shape;1233;p45">
              <a:extLst>
                <a:ext uri="{FF2B5EF4-FFF2-40B4-BE49-F238E27FC236}">
                  <a16:creationId xmlns:a16="http://schemas.microsoft.com/office/drawing/2014/main" id="{9ADC6D98-E94A-2150-F75F-B36902372DA1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36" name="Google Shape;1234;p45">
              <a:extLst>
                <a:ext uri="{FF2B5EF4-FFF2-40B4-BE49-F238E27FC236}">
                  <a16:creationId xmlns:a16="http://schemas.microsoft.com/office/drawing/2014/main" id="{C5E03CE8-5191-31AF-D9A6-F41B6A7878F9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235;p45">
              <a:extLst>
                <a:ext uri="{FF2B5EF4-FFF2-40B4-BE49-F238E27FC236}">
                  <a16:creationId xmlns:a16="http://schemas.microsoft.com/office/drawing/2014/main" id="{5BAE6B3E-A071-D5D5-AF26-60B681B74449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236;p45">
              <a:extLst>
                <a:ext uri="{FF2B5EF4-FFF2-40B4-BE49-F238E27FC236}">
                  <a16:creationId xmlns:a16="http://schemas.microsoft.com/office/drawing/2014/main" id="{BD4EBF8D-A323-ECCC-8F3A-618E6F3B377A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237;p45">
              <a:extLst>
                <a:ext uri="{FF2B5EF4-FFF2-40B4-BE49-F238E27FC236}">
                  <a16:creationId xmlns:a16="http://schemas.microsoft.com/office/drawing/2014/main" id="{50C16017-4B13-E3D9-4BAF-505FFC9114A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238;p45">
              <a:extLst>
                <a:ext uri="{FF2B5EF4-FFF2-40B4-BE49-F238E27FC236}">
                  <a16:creationId xmlns:a16="http://schemas.microsoft.com/office/drawing/2014/main" id="{D4C828C5-9F3B-DD6A-502D-3C811C70147B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239;p45">
              <a:extLst>
                <a:ext uri="{FF2B5EF4-FFF2-40B4-BE49-F238E27FC236}">
                  <a16:creationId xmlns:a16="http://schemas.microsoft.com/office/drawing/2014/main" id="{2095DDF3-DE16-A5D3-1A72-2B2296F4FF51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240;p45">
              <a:extLst>
                <a:ext uri="{FF2B5EF4-FFF2-40B4-BE49-F238E27FC236}">
                  <a16:creationId xmlns:a16="http://schemas.microsoft.com/office/drawing/2014/main" id="{A6545ED0-E459-E024-DBEC-98AD1DCDE8B5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241;p45">
              <a:extLst>
                <a:ext uri="{FF2B5EF4-FFF2-40B4-BE49-F238E27FC236}">
                  <a16:creationId xmlns:a16="http://schemas.microsoft.com/office/drawing/2014/main" id="{9FA59C62-C73E-5485-3940-E2E7E7ACBC4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242;p45">
              <a:extLst>
                <a:ext uri="{FF2B5EF4-FFF2-40B4-BE49-F238E27FC236}">
                  <a16:creationId xmlns:a16="http://schemas.microsoft.com/office/drawing/2014/main" id="{D6F13666-DC02-7113-88E4-33C903AAD7FA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243;p45">
              <a:extLst>
                <a:ext uri="{FF2B5EF4-FFF2-40B4-BE49-F238E27FC236}">
                  <a16:creationId xmlns:a16="http://schemas.microsoft.com/office/drawing/2014/main" id="{F0D98355-9914-9717-F385-E536D09D1119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244;p45">
              <a:extLst>
                <a:ext uri="{FF2B5EF4-FFF2-40B4-BE49-F238E27FC236}">
                  <a16:creationId xmlns:a16="http://schemas.microsoft.com/office/drawing/2014/main" id="{E756A6E9-722B-6CB5-EF33-C062A35C35F6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245;p45">
              <a:extLst>
                <a:ext uri="{FF2B5EF4-FFF2-40B4-BE49-F238E27FC236}">
                  <a16:creationId xmlns:a16="http://schemas.microsoft.com/office/drawing/2014/main" id="{D33F9D8E-2DF6-0D8F-6BDF-E57CF5E954C9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246;p45">
              <a:extLst>
                <a:ext uri="{FF2B5EF4-FFF2-40B4-BE49-F238E27FC236}">
                  <a16:creationId xmlns:a16="http://schemas.microsoft.com/office/drawing/2014/main" id="{A8F3FAC7-4755-8875-1B59-7D2EB3C7EE20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247;p45">
              <a:extLst>
                <a:ext uri="{FF2B5EF4-FFF2-40B4-BE49-F238E27FC236}">
                  <a16:creationId xmlns:a16="http://schemas.microsoft.com/office/drawing/2014/main" id="{05EC5B65-E49F-6D19-8918-887C782DB5F4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248;p45">
              <a:extLst>
                <a:ext uri="{FF2B5EF4-FFF2-40B4-BE49-F238E27FC236}">
                  <a16:creationId xmlns:a16="http://schemas.microsoft.com/office/drawing/2014/main" id="{1F46DADA-6A7B-C833-6191-924486F49EAC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249;p45">
              <a:extLst>
                <a:ext uri="{FF2B5EF4-FFF2-40B4-BE49-F238E27FC236}">
                  <a16:creationId xmlns:a16="http://schemas.microsoft.com/office/drawing/2014/main" id="{DDE2E24E-55B8-12F3-C7F3-FACCC918B0B8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250;p45">
              <a:extLst>
                <a:ext uri="{FF2B5EF4-FFF2-40B4-BE49-F238E27FC236}">
                  <a16:creationId xmlns:a16="http://schemas.microsoft.com/office/drawing/2014/main" id="{D74CEA48-4D10-A70E-83E1-CFED12886069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251;p45">
              <a:extLst>
                <a:ext uri="{FF2B5EF4-FFF2-40B4-BE49-F238E27FC236}">
                  <a16:creationId xmlns:a16="http://schemas.microsoft.com/office/drawing/2014/main" id="{6F1A19B9-830D-B0E6-0A03-143C48643BB0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252;p45">
              <a:extLst>
                <a:ext uri="{FF2B5EF4-FFF2-40B4-BE49-F238E27FC236}">
                  <a16:creationId xmlns:a16="http://schemas.microsoft.com/office/drawing/2014/main" id="{B652679D-A95E-9693-40DF-A5732DA78152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253;p45">
              <a:extLst>
                <a:ext uri="{FF2B5EF4-FFF2-40B4-BE49-F238E27FC236}">
                  <a16:creationId xmlns:a16="http://schemas.microsoft.com/office/drawing/2014/main" id="{65597CD4-9E26-A070-F6AC-2764554BA219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254;p45">
              <a:extLst>
                <a:ext uri="{FF2B5EF4-FFF2-40B4-BE49-F238E27FC236}">
                  <a16:creationId xmlns:a16="http://schemas.microsoft.com/office/drawing/2014/main" id="{DE65FFA3-C5BC-03B4-7D8A-ADC9C4824DCE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255;p45">
              <a:extLst>
                <a:ext uri="{FF2B5EF4-FFF2-40B4-BE49-F238E27FC236}">
                  <a16:creationId xmlns:a16="http://schemas.microsoft.com/office/drawing/2014/main" id="{F2A3B43A-3B2C-419C-B1FC-9E8E309A2AD2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256;p45">
              <a:extLst>
                <a:ext uri="{FF2B5EF4-FFF2-40B4-BE49-F238E27FC236}">
                  <a16:creationId xmlns:a16="http://schemas.microsoft.com/office/drawing/2014/main" id="{507FAAA4-D8B7-A5AE-B3C9-5D50C0ECF057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257;p45">
              <a:extLst>
                <a:ext uri="{FF2B5EF4-FFF2-40B4-BE49-F238E27FC236}">
                  <a16:creationId xmlns:a16="http://schemas.microsoft.com/office/drawing/2014/main" id="{449F87E1-134A-6FC5-7C2D-38BBF5F8B6A2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258;p45">
              <a:extLst>
                <a:ext uri="{FF2B5EF4-FFF2-40B4-BE49-F238E27FC236}">
                  <a16:creationId xmlns:a16="http://schemas.microsoft.com/office/drawing/2014/main" id="{400C70FB-18E3-FB95-17AD-E3EDFA45AC9F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259;p45">
              <a:extLst>
                <a:ext uri="{FF2B5EF4-FFF2-40B4-BE49-F238E27FC236}">
                  <a16:creationId xmlns:a16="http://schemas.microsoft.com/office/drawing/2014/main" id="{FE2D07DF-0A0C-AB0C-F2CB-9DC7321DBB3A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260;p45">
              <a:extLst>
                <a:ext uri="{FF2B5EF4-FFF2-40B4-BE49-F238E27FC236}">
                  <a16:creationId xmlns:a16="http://schemas.microsoft.com/office/drawing/2014/main" id="{F00CDB19-AE46-5DAE-5461-523F6A7BED56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261;p45">
              <a:extLst>
                <a:ext uri="{FF2B5EF4-FFF2-40B4-BE49-F238E27FC236}">
                  <a16:creationId xmlns:a16="http://schemas.microsoft.com/office/drawing/2014/main" id="{FF1FE085-6FA4-B53E-624B-C8CC99EA623F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262;p45">
              <a:extLst>
                <a:ext uri="{FF2B5EF4-FFF2-40B4-BE49-F238E27FC236}">
                  <a16:creationId xmlns:a16="http://schemas.microsoft.com/office/drawing/2014/main" id="{82A6D1CC-F41B-91E2-CD1A-8F0426051258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263;p45">
              <a:extLst>
                <a:ext uri="{FF2B5EF4-FFF2-40B4-BE49-F238E27FC236}">
                  <a16:creationId xmlns:a16="http://schemas.microsoft.com/office/drawing/2014/main" id="{3236F597-2C6A-1696-A232-710B32D7E77A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264;p45">
              <a:extLst>
                <a:ext uri="{FF2B5EF4-FFF2-40B4-BE49-F238E27FC236}">
                  <a16:creationId xmlns:a16="http://schemas.microsoft.com/office/drawing/2014/main" id="{FB568654-2F15-E99E-CC83-651F03F6829A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265;p45">
              <a:extLst>
                <a:ext uri="{FF2B5EF4-FFF2-40B4-BE49-F238E27FC236}">
                  <a16:creationId xmlns:a16="http://schemas.microsoft.com/office/drawing/2014/main" id="{8B039F40-A4C9-E16B-8B0D-EFDA8E4A4C41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266;p45">
              <a:extLst>
                <a:ext uri="{FF2B5EF4-FFF2-40B4-BE49-F238E27FC236}">
                  <a16:creationId xmlns:a16="http://schemas.microsoft.com/office/drawing/2014/main" id="{8F63DC59-3FB7-9966-EA14-7C8A37780621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267;p45">
              <a:extLst>
                <a:ext uri="{FF2B5EF4-FFF2-40B4-BE49-F238E27FC236}">
                  <a16:creationId xmlns:a16="http://schemas.microsoft.com/office/drawing/2014/main" id="{CDB348EB-ECF8-9BD1-43B4-6A146D0E9497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268;p45">
              <a:extLst>
                <a:ext uri="{FF2B5EF4-FFF2-40B4-BE49-F238E27FC236}">
                  <a16:creationId xmlns:a16="http://schemas.microsoft.com/office/drawing/2014/main" id="{AAD65419-FA2E-1736-5D7B-BD6B06EF684C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269;p45">
              <a:extLst>
                <a:ext uri="{FF2B5EF4-FFF2-40B4-BE49-F238E27FC236}">
                  <a16:creationId xmlns:a16="http://schemas.microsoft.com/office/drawing/2014/main" id="{C40F802F-91BD-8D44-0CC5-91285E697719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270;p45">
              <a:extLst>
                <a:ext uri="{FF2B5EF4-FFF2-40B4-BE49-F238E27FC236}">
                  <a16:creationId xmlns:a16="http://schemas.microsoft.com/office/drawing/2014/main" id="{B410DEE1-6ABF-4549-49AF-A0A191DCD7DA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271;p45">
              <a:extLst>
                <a:ext uri="{FF2B5EF4-FFF2-40B4-BE49-F238E27FC236}">
                  <a16:creationId xmlns:a16="http://schemas.microsoft.com/office/drawing/2014/main" id="{7F1777DE-03AA-C2BB-83B2-393DBA7E6734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272;p45">
              <a:extLst>
                <a:ext uri="{FF2B5EF4-FFF2-40B4-BE49-F238E27FC236}">
                  <a16:creationId xmlns:a16="http://schemas.microsoft.com/office/drawing/2014/main" id="{C120AB1E-3546-B536-2FA9-91B75B6A3879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273;p45">
              <a:extLst>
                <a:ext uri="{FF2B5EF4-FFF2-40B4-BE49-F238E27FC236}">
                  <a16:creationId xmlns:a16="http://schemas.microsoft.com/office/drawing/2014/main" id="{ED3CB40A-2F35-99EA-72B9-0F7D4A796217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274;p45">
              <a:extLst>
                <a:ext uri="{FF2B5EF4-FFF2-40B4-BE49-F238E27FC236}">
                  <a16:creationId xmlns:a16="http://schemas.microsoft.com/office/drawing/2014/main" id="{EA458A59-3CE3-18FA-FE44-662DB317C2FE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275;p45">
              <a:extLst>
                <a:ext uri="{FF2B5EF4-FFF2-40B4-BE49-F238E27FC236}">
                  <a16:creationId xmlns:a16="http://schemas.microsoft.com/office/drawing/2014/main" id="{2DC860B4-ECED-3150-B92C-C2937A28C246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276;p45">
              <a:extLst>
                <a:ext uri="{FF2B5EF4-FFF2-40B4-BE49-F238E27FC236}">
                  <a16:creationId xmlns:a16="http://schemas.microsoft.com/office/drawing/2014/main" id="{3C3DDCB7-3E3D-30CB-D3C0-8AD5C0E45DDC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277;p45">
              <a:extLst>
                <a:ext uri="{FF2B5EF4-FFF2-40B4-BE49-F238E27FC236}">
                  <a16:creationId xmlns:a16="http://schemas.microsoft.com/office/drawing/2014/main" id="{E8560E0F-5A42-62B1-7DE6-849B73EF842E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278;p45">
              <a:extLst>
                <a:ext uri="{FF2B5EF4-FFF2-40B4-BE49-F238E27FC236}">
                  <a16:creationId xmlns:a16="http://schemas.microsoft.com/office/drawing/2014/main" id="{805A00E3-3728-F441-0313-23D0F4564EF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279;p45">
              <a:extLst>
                <a:ext uri="{FF2B5EF4-FFF2-40B4-BE49-F238E27FC236}">
                  <a16:creationId xmlns:a16="http://schemas.microsoft.com/office/drawing/2014/main" id="{EABCA3F4-39DD-6CBB-32B4-85B3909C0EC7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280;p45">
              <a:extLst>
                <a:ext uri="{FF2B5EF4-FFF2-40B4-BE49-F238E27FC236}">
                  <a16:creationId xmlns:a16="http://schemas.microsoft.com/office/drawing/2014/main" id="{CECFAD30-577B-F314-037E-8185ED58B7B4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281;p45">
              <a:extLst>
                <a:ext uri="{FF2B5EF4-FFF2-40B4-BE49-F238E27FC236}">
                  <a16:creationId xmlns:a16="http://schemas.microsoft.com/office/drawing/2014/main" id="{4B888F96-8F01-9B21-3D19-8BE51A350AA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282;p45">
              <a:extLst>
                <a:ext uri="{FF2B5EF4-FFF2-40B4-BE49-F238E27FC236}">
                  <a16:creationId xmlns:a16="http://schemas.microsoft.com/office/drawing/2014/main" id="{075DB62F-7BBA-4943-4C3E-2767E20A944D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283;p45">
              <a:extLst>
                <a:ext uri="{FF2B5EF4-FFF2-40B4-BE49-F238E27FC236}">
                  <a16:creationId xmlns:a16="http://schemas.microsoft.com/office/drawing/2014/main" id="{A17E973D-3B9B-5E8F-9E26-5FBF5F0A4FC9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284;p45">
              <a:extLst>
                <a:ext uri="{FF2B5EF4-FFF2-40B4-BE49-F238E27FC236}">
                  <a16:creationId xmlns:a16="http://schemas.microsoft.com/office/drawing/2014/main" id="{727E7836-568C-F3C8-F697-FD02DD8E1B6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285;p45">
              <a:extLst>
                <a:ext uri="{FF2B5EF4-FFF2-40B4-BE49-F238E27FC236}">
                  <a16:creationId xmlns:a16="http://schemas.microsoft.com/office/drawing/2014/main" id="{2389E32F-E0D1-08E6-5545-94D1005EBD25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286;p45">
              <a:extLst>
                <a:ext uri="{FF2B5EF4-FFF2-40B4-BE49-F238E27FC236}">
                  <a16:creationId xmlns:a16="http://schemas.microsoft.com/office/drawing/2014/main" id="{ED334D53-6D08-78D7-A391-DF2AFAF1D4EB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287;p45">
              <a:extLst>
                <a:ext uri="{FF2B5EF4-FFF2-40B4-BE49-F238E27FC236}">
                  <a16:creationId xmlns:a16="http://schemas.microsoft.com/office/drawing/2014/main" id="{ED9A67FE-EAF1-34FB-731D-0E486F57AE5B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288;p45">
              <a:extLst>
                <a:ext uri="{FF2B5EF4-FFF2-40B4-BE49-F238E27FC236}">
                  <a16:creationId xmlns:a16="http://schemas.microsoft.com/office/drawing/2014/main" id="{4734E649-A6DE-BA7A-9035-3B0BCD7473FF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289;p45">
              <a:extLst>
                <a:ext uri="{FF2B5EF4-FFF2-40B4-BE49-F238E27FC236}">
                  <a16:creationId xmlns:a16="http://schemas.microsoft.com/office/drawing/2014/main" id="{0BD3D1BB-D2E5-306C-2798-8B7DD2C88CEF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290;p45">
              <a:extLst>
                <a:ext uri="{FF2B5EF4-FFF2-40B4-BE49-F238E27FC236}">
                  <a16:creationId xmlns:a16="http://schemas.microsoft.com/office/drawing/2014/main" id="{B2510345-D58A-E136-0D75-67D3FBA4A380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291;p45">
              <a:extLst>
                <a:ext uri="{FF2B5EF4-FFF2-40B4-BE49-F238E27FC236}">
                  <a16:creationId xmlns:a16="http://schemas.microsoft.com/office/drawing/2014/main" id="{1E15D5D2-4F3C-3281-2288-F13B3B79B3CC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292;p45">
              <a:extLst>
                <a:ext uri="{FF2B5EF4-FFF2-40B4-BE49-F238E27FC236}">
                  <a16:creationId xmlns:a16="http://schemas.microsoft.com/office/drawing/2014/main" id="{D3F6B511-661D-CD8B-3A15-D73E8970FCEF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293;p45">
              <a:extLst>
                <a:ext uri="{FF2B5EF4-FFF2-40B4-BE49-F238E27FC236}">
                  <a16:creationId xmlns:a16="http://schemas.microsoft.com/office/drawing/2014/main" id="{7AB3A8A3-4B0A-E945-B63B-D4F4ED0FFF0D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294;p45">
              <a:extLst>
                <a:ext uri="{FF2B5EF4-FFF2-40B4-BE49-F238E27FC236}">
                  <a16:creationId xmlns:a16="http://schemas.microsoft.com/office/drawing/2014/main" id="{4C7E81BA-3076-2F3A-619B-215B6D6287F7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295;p45">
              <a:extLst>
                <a:ext uri="{FF2B5EF4-FFF2-40B4-BE49-F238E27FC236}">
                  <a16:creationId xmlns:a16="http://schemas.microsoft.com/office/drawing/2014/main" id="{E5F22FFD-58FB-639A-BFF3-D767D2029DCE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296;p45">
              <a:extLst>
                <a:ext uri="{FF2B5EF4-FFF2-40B4-BE49-F238E27FC236}">
                  <a16:creationId xmlns:a16="http://schemas.microsoft.com/office/drawing/2014/main" id="{3CFABF90-48A8-D6DE-D7B6-9A2373CE7702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297;p45">
              <a:extLst>
                <a:ext uri="{FF2B5EF4-FFF2-40B4-BE49-F238E27FC236}">
                  <a16:creationId xmlns:a16="http://schemas.microsoft.com/office/drawing/2014/main" id="{EF8D273F-A300-F248-64E4-DC7A7B377C7B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298;p45">
              <a:extLst>
                <a:ext uri="{FF2B5EF4-FFF2-40B4-BE49-F238E27FC236}">
                  <a16:creationId xmlns:a16="http://schemas.microsoft.com/office/drawing/2014/main" id="{1EE91263-EDDE-8EE5-1AE2-DDFF5159665D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201" name="Google Shape;1299;p45">
              <a:extLst>
                <a:ext uri="{FF2B5EF4-FFF2-40B4-BE49-F238E27FC236}">
                  <a16:creationId xmlns:a16="http://schemas.microsoft.com/office/drawing/2014/main" id="{3FAA6CB7-C9E8-1223-0DF8-3FA50F228FB1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204" name="Immagine 203">
            <a:extLst>
              <a:ext uri="{FF2B5EF4-FFF2-40B4-BE49-F238E27FC236}">
                <a16:creationId xmlns:a16="http://schemas.microsoft.com/office/drawing/2014/main" id="{440F6841-41C8-800C-CE66-6E48B5A41A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781" y="3181192"/>
            <a:ext cx="4113774" cy="4113774"/>
          </a:xfrm>
          <a:prstGeom prst="rect">
            <a:avLst/>
          </a:prstGeom>
          <a:effectLst>
            <a:outerShdw blurRad="8255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711112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F4F445-9C17-05B0-BF40-86F393B0E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DECE7DD3-46E4-4476-1C06-68D427A8F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B586793-5C3F-B82E-84D0-8267A758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420ACA6-A8DC-89F4-6B97-726C0A719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0B4AC21F-F9C2-1D6C-7A4F-8FAF8CEB2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DB40937-4D19-2AA4-6711-B88DE559F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1B292DD-ED6A-705A-1095-E3B96A547E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7B3B2F2-7385-5267-EE27-F5B32F3B81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B0DAB6C-1AD7-4B1F-B9B8-30B5D29B07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8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15F9A-C71A-58E6-B08E-0EDD950B33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7E3D090E-8281-162E-80E3-8F78581F4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611A4A3F-9CD6-3E1A-3E02-469B083B5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9688" y="378719"/>
            <a:ext cx="4445235" cy="4445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D25E2D-4114-D229-0536-2A1D0DAD5FC5}"/>
              </a:ext>
            </a:extLst>
          </p:cNvPr>
          <p:cNvSpPr txBox="1"/>
          <p:nvPr/>
        </p:nvSpPr>
        <p:spPr>
          <a:xfrm>
            <a:off x="878488" y="924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SENTINEL-2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0ECF6A3-819F-DAAC-AE8F-00DE9EC1AF69}"/>
              </a:ext>
            </a:extLst>
          </p:cNvPr>
          <p:cNvSpPr txBox="1"/>
          <p:nvPr/>
        </p:nvSpPr>
        <p:spPr>
          <a:xfrm>
            <a:off x="556591" y="1540100"/>
            <a:ext cx="6271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E’ una missione composta da due satelliti per fornire immagini ottiche in alta risoluzione per: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servizi terrestri;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informazioni in casi di emergenza.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Sentinel-2A è stato lanciato il 23 giugno 2015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Sentinel-2B è stato lanciato il 7 marzo 2017 ed è tuttora attivo.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2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0EF601-C3EA-937F-74A3-3A296A889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B5B6D45-0D4E-9BB1-1426-765A32FC8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41CFBAF-EC00-AA37-46A9-88BBEE21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CEF0F4C8-0B8C-6F13-A8F8-26A0B044A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4B55C44-7A36-2E9F-F242-EF9FAE0DF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C2DAFB-DBB2-6601-B130-114BDEADA3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776F4891-1AE2-3297-4E55-F50A22A9F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992D1BC-66B0-AB93-B951-DFD946B5C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F47D6419-4DD3-AECA-270C-C8B43C387AB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52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ED25F7-AD0F-CD13-69D6-CA0B8DF66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88E772B-F509-437D-5E25-4B392F0B7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03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5979041D-7D9E-F96D-C4BB-BE8818E59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323" y="619409"/>
            <a:ext cx="5620641" cy="41148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3DF7443-8DEC-E34E-927E-12A91026C61A}"/>
              </a:ext>
            </a:extLst>
          </p:cNvPr>
          <p:cNvSpPr txBox="1"/>
          <p:nvPr/>
        </p:nvSpPr>
        <p:spPr>
          <a:xfrm>
            <a:off x="790886" y="1114178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253777-0847-01BE-AC40-ABF3696A8D96}"/>
              </a:ext>
            </a:extLst>
          </p:cNvPr>
          <p:cNvSpPr txBox="1"/>
          <p:nvPr/>
        </p:nvSpPr>
        <p:spPr>
          <a:xfrm>
            <a:off x="690889" y="1729731"/>
            <a:ext cx="62712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una missione composta da quattro satelliti per fornire servizi per il monitoraggio globale di aree terrestri e oceaniche.</a:t>
            </a:r>
          </a:p>
          <a:p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Sentinel-3A è stato lanciato il 16 febbraio 2016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Sentinel-3B è stato lanciato il 25 aprile 2018 ed è tuttora attivo;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Sentinel-3C sarà lanciato nel 2024;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Sentinel-3D sarà lanciato nel 2028.</a:t>
            </a:r>
            <a:r>
              <a:rPr lang="it-IT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471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65F006-D114-58A9-8314-BF94DD30E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994237C4-3B0B-8CA7-F564-750C2228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6DD17EC-4E62-E0F7-D3D7-0B3C61452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FCF4F2E1-2318-DF9C-B42A-9B2B73E9CA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BE33073C-3D28-71F0-DFAB-3CB2E2F21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2FAD676-68E5-EBEE-BE21-B89C843088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1378D973-606F-296E-3CFA-0F392765BF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9A00BA01-B6C2-9DF2-05A1-A829E84671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2F221BD-EFF4-FA16-2B15-D33D797894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1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25B37D-5F68-2D44-FB7E-EE4DD922F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302C937A-95DB-0BB7-D136-51B757259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8" name="Immagine 7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1E9145E5-6F1B-5CE6-B120-3DC3326DE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440000">
            <a:off x="6303382" y="37149"/>
            <a:ext cx="6107822" cy="457699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5B478B-7C5F-C6A0-8F19-49C581798D2D}"/>
              </a:ext>
            </a:extLst>
          </p:cNvPr>
          <p:cNvSpPr txBox="1"/>
          <p:nvPr/>
        </p:nvSpPr>
        <p:spPr>
          <a:xfrm>
            <a:off x="939973" y="1001547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SENTINEL-4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335116-D26D-7A49-5931-9D62A06FBA9F}"/>
              </a:ext>
            </a:extLst>
          </p:cNvPr>
          <p:cNvSpPr txBox="1"/>
          <p:nvPr/>
        </p:nvSpPr>
        <p:spPr>
          <a:xfrm>
            <a:off x="473846" y="1707386"/>
            <a:ext cx="637001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Serie di strumenti che saranno imbarcati in un satellite di tipo 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MTG-S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ornirà dati sulla composizione atmosferica;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Monitorerà i principali gas e aerosol al fine di valutare la qualità dell’aria in Europa 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Il 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ancio dovrebbe avvenire nel 2024.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7864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C8B0C9-67A0-4FDA-7CA7-7C022BA2D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649AAA66-BB6C-BC0F-7A4F-8DB5222A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C694ED55-B31B-04D7-74E9-AF44B4B3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35C27D4-602A-6F69-5965-E88D92F51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227DEDE5-C0DD-BBAB-8EC8-F4F93C3FD7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C1CC0C5-0189-9C7D-DD6E-E23C859E5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05E287E2-8885-246A-5D4C-7BB007D7A4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4C7AA62-EA43-EFCA-BC85-58BF544FC0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E0861949-5BE8-87CA-E4A7-C5D9520C8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3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1A1ADF-8216-9DCD-1C6C-C7B53761B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9B1D9DC2-839C-8F3B-B900-094CE69A1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38BB31D6-9D85-AA44-F7F7-151F564DC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95" y="725932"/>
            <a:ext cx="6096000" cy="356984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EAE8CF-B35D-58CA-573C-F7E199E5A47B}"/>
              </a:ext>
            </a:extLst>
          </p:cNvPr>
          <p:cNvSpPr txBox="1"/>
          <p:nvPr/>
        </p:nvSpPr>
        <p:spPr>
          <a:xfrm>
            <a:off x="6247468" y="1078546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SENTINEL-5P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416C99-99DD-F1FF-D0CD-52B6224243BB}"/>
              </a:ext>
            </a:extLst>
          </p:cNvPr>
          <p:cNvSpPr txBox="1"/>
          <p:nvPr/>
        </p:nvSpPr>
        <p:spPr>
          <a:xfrm>
            <a:off x="5376129" y="1614586"/>
            <a:ext cx="62712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La missione consiste in un satellite che trasporta lo strumento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TROPOspheric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Monitoring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Instrument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(TROPOMI)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cofinanziato dall'ESA e dai Paesi Bassi.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L’obiettivo principale è di eseguire misurazioni atmosferiche 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 valutare la 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qualità dell’aria, per il monitoraggio e le previsioni del clima.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 Precursor, lanciato il 13 ottobre 2017 in Russia.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8445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049F4F-D857-B4B0-B714-913A8D7397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B6A103EE-8F9F-8247-4739-F2D119E57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06C2A950-40BC-43EC-0B73-31E22FB08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AEBCEC04-ECF0-8494-702E-542003FC2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E2059E6D-D138-FD53-9CF7-4428D9BACE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BF75E47C-2055-7EB4-9621-E376211C2D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D18E37D5-24DF-259D-EE19-B616E68D4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D75745D-B0AB-BB09-1DCA-21D5854C37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2" name="Immagine 1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08BBBFE9-F8FF-BCE0-0CB3-7133511E85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42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714DC3-57CA-0652-E267-4DED671AE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F693FB43-5382-4320-5D67-2F64D5C47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754" y="0"/>
            <a:ext cx="12384371" cy="6997439"/>
          </a:xfrm>
          <a:prstGeom prst="rect">
            <a:avLst/>
          </a:prstGeom>
        </p:spPr>
      </p:pic>
      <p:pic>
        <p:nvPicPr>
          <p:cNvPr id="5" name="Immagine 4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60D33480-7F99-359F-A997-E1DE97F0E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040" y="461138"/>
            <a:ext cx="5097031" cy="315166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ECC9EDB2-3799-16B9-1B5C-7159D3B6F136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SENTINEL-5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7397A1-49E4-64A9-9410-6BEEC1F0E57C}"/>
              </a:ext>
            </a:extLst>
          </p:cNvPr>
          <p:cNvSpPr txBox="1"/>
          <p:nvPr/>
        </p:nvSpPr>
        <p:spPr>
          <a:xfrm>
            <a:off x="5455642" y="2046712"/>
            <a:ext cx="62712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Consiste in una serie di strumenti che saranno imbarcati su un satellite della serie </a:t>
            </a:r>
            <a:r>
              <a:rPr lang="it-IT" b="1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Metop</a:t>
            </a:r>
            <a:r>
              <a:rPr lang="it-IT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-SG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ed affiancherà Sentinel-4 nella fornitura di dati sulla composizione atmosferica.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500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05887-2C6D-13A9-66FB-5268D4352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BFF35C51-82AE-B545-F9FA-763291D32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0230" y="3193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232;p45">
            <a:extLst>
              <a:ext uri="{FF2B5EF4-FFF2-40B4-BE49-F238E27FC236}">
                <a16:creationId xmlns:a16="http://schemas.microsoft.com/office/drawing/2014/main" id="{4D38C704-003B-6571-57E4-0CF7F9BEA9DD}"/>
              </a:ext>
            </a:extLst>
          </p:cNvPr>
          <p:cNvGrpSpPr/>
          <p:nvPr/>
        </p:nvGrpSpPr>
        <p:grpSpPr>
          <a:xfrm>
            <a:off x="175490" y="-970"/>
            <a:ext cx="1911927" cy="1597509"/>
            <a:chOff x="1880577" y="-4241474"/>
            <a:chExt cx="13181878" cy="10062727"/>
          </a:xfrm>
        </p:grpSpPr>
        <p:sp>
          <p:nvSpPr>
            <p:cNvPr id="10" name="Google Shape;1233;p45">
              <a:extLst>
                <a:ext uri="{FF2B5EF4-FFF2-40B4-BE49-F238E27FC236}">
                  <a16:creationId xmlns:a16="http://schemas.microsoft.com/office/drawing/2014/main" id="{54D85D43-D51F-DF5F-0E42-8828CA6C50CA}"/>
                </a:ext>
              </a:extLst>
            </p:cNvPr>
            <p:cNvSpPr/>
            <p:nvPr/>
          </p:nvSpPr>
          <p:spPr>
            <a:xfrm>
              <a:off x="9866545" y="3988184"/>
              <a:ext cx="3442573" cy="1796562"/>
            </a:xfrm>
            <a:custGeom>
              <a:avLst/>
              <a:gdLst/>
              <a:ahLst/>
              <a:cxnLst/>
              <a:rect l="l" t="t" r="r" b="b"/>
              <a:pathLst>
                <a:path w="63071" h="33931" extrusionOk="0">
                  <a:moveTo>
                    <a:pt x="2222" y="26391"/>
                  </a:moveTo>
                  <a:lnTo>
                    <a:pt x="9425" y="30127"/>
                  </a:lnTo>
                  <a:lnTo>
                    <a:pt x="20163" y="31507"/>
                  </a:lnTo>
                  <a:lnTo>
                    <a:pt x="28377" y="29622"/>
                  </a:lnTo>
                  <a:lnTo>
                    <a:pt x="33931" y="26088"/>
                  </a:lnTo>
                  <a:lnTo>
                    <a:pt x="42750" y="21431"/>
                  </a:lnTo>
                  <a:lnTo>
                    <a:pt x="48877" y="16113"/>
                  </a:lnTo>
                  <a:lnTo>
                    <a:pt x="52781" y="12073"/>
                  </a:lnTo>
                  <a:lnTo>
                    <a:pt x="55676" y="9178"/>
                  </a:lnTo>
                  <a:lnTo>
                    <a:pt x="59065" y="4275"/>
                  </a:lnTo>
                  <a:lnTo>
                    <a:pt x="61455" y="1178"/>
                  </a:lnTo>
                  <a:lnTo>
                    <a:pt x="62498" y="0"/>
                  </a:lnTo>
                  <a:lnTo>
                    <a:pt x="63071" y="471"/>
                  </a:lnTo>
                  <a:lnTo>
                    <a:pt x="57314" y="8819"/>
                  </a:lnTo>
                  <a:lnTo>
                    <a:pt x="52030" y="15047"/>
                  </a:lnTo>
                  <a:lnTo>
                    <a:pt x="47351" y="19456"/>
                  </a:lnTo>
                  <a:lnTo>
                    <a:pt x="38397" y="26413"/>
                  </a:lnTo>
                  <a:lnTo>
                    <a:pt x="31799" y="30385"/>
                  </a:lnTo>
                  <a:lnTo>
                    <a:pt x="23754" y="32943"/>
                  </a:lnTo>
                  <a:lnTo>
                    <a:pt x="18918" y="33931"/>
                  </a:lnTo>
                  <a:lnTo>
                    <a:pt x="11445" y="33325"/>
                  </a:lnTo>
                  <a:lnTo>
                    <a:pt x="6934" y="31911"/>
                  </a:lnTo>
                  <a:lnTo>
                    <a:pt x="2895" y="29723"/>
                  </a:lnTo>
                  <a:lnTo>
                    <a:pt x="404" y="26626"/>
                  </a:lnTo>
                  <a:lnTo>
                    <a:pt x="0" y="2558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Google Shape;1234;p45">
              <a:extLst>
                <a:ext uri="{FF2B5EF4-FFF2-40B4-BE49-F238E27FC236}">
                  <a16:creationId xmlns:a16="http://schemas.microsoft.com/office/drawing/2014/main" id="{75941B40-F7BF-8C1C-56E5-A48DABDAADFC}"/>
                </a:ext>
              </a:extLst>
            </p:cNvPr>
            <p:cNvSpPr/>
            <p:nvPr/>
          </p:nvSpPr>
          <p:spPr>
            <a:xfrm>
              <a:off x="5644068" y="-1391976"/>
              <a:ext cx="3720990" cy="3550419"/>
            </a:xfrm>
            <a:custGeom>
              <a:avLst/>
              <a:gdLst/>
              <a:ahLst/>
              <a:cxnLst/>
              <a:rect l="l" t="t" r="r" b="b"/>
              <a:pathLst>
                <a:path w="17149" h="16868" extrusionOk="0">
                  <a:moveTo>
                    <a:pt x="14002" y="4300"/>
                  </a:moveTo>
                  <a:cubicBezTo>
                    <a:pt x="13993" y="4302"/>
                    <a:pt x="13984" y="4304"/>
                    <a:pt x="13976" y="4305"/>
                  </a:cubicBezTo>
                  <a:lnTo>
                    <a:pt x="13976" y="4305"/>
                  </a:lnTo>
                  <a:cubicBezTo>
                    <a:pt x="13983" y="4302"/>
                    <a:pt x="13992" y="4300"/>
                    <a:pt x="14002" y="4300"/>
                  </a:cubicBezTo>
                  <a:close/>
                  <a:moveTo>
                    <a:pt x="14798" y="4294"/>
                  </a:moveTo>
                  <a:cubicBezTo>
                    <a:pt x="14809" y="4294"/>
                    <a:pt x="14815" y="4294"/>
                    <a:pt x="14827" y="4306"/>
                  </a:cubicBezTo>
                  <a:cubicBezTo>
                    <a:pt x="14815" y="4306"/>
                    <a:pt x="14809" y="4294"/>
                    <a:pt x="14798" y="4294"/>
                  </a:cubicBezTo>
                  <a:close/>
                  <a:moveTo>
                    <a:pt x="14899" y="4312"/>
                  </a:moveTo>
                  <a:cubicBezTo>
                    <a:pt x="14915" y="4312"/>
                    <a:pt x="14921" y="4317"/>
                    <a:pt x="14932" y="4318"/>
                  </a:cubicBezTo>
                  <a:lnTo>
                    <a:pt x="14932" y="4318"/>
                  </a:lnTo>
                  <a:cubicBezTo>
                    <a:pt x="14923" y="4317"/>
                    <a:pt x="14912" y="4316"/>
                    <a:pt x="14899" y="4312"/>
                  </a:cubicBezTo>
                  <a:close/>
                  <a:moveTo>
                    <a:pt x="13889" y="4318"/>
                  </a:moveTo>
                  <a:cubicBezTo>
                    <a:pt x="13878" y="4320"/>
                    <a:pt x="13867" y="4322"/>
                    <a:pt x="13857" y="4323"/>
                  </a:cubicBezTo>
                  <a:lnTo>
                    <a:pt x="13857" y="4323"/>
                  </a:lnTo>
                  <a:cubicBezTo>
                    <a:pt x="13868" y="4321"/>
                    <a:pt x="13880" y="4318"/>
                    <a:pt x="13889" y="4318"/>
                  </a:cubicBezTo>
                  <a:close/>
                  <a:moveTo>
                    <a:pt x="13764" y="4341"/>
                  </a:moveTo>
                  <a:cubicBezTo>
                    <a:pt x="13747" y="4341"/>
                    <a:pt x="13735" y="4347"/>
                    <a:pt x="13711" y="4347"/>
                  </a:cubicBezTo>
                  <a:cubicBezTo>
                    <a:pt x="13735" y="4341"/>
                    <a:pt x="13747" y="4341"/>
                    <a:pt x="13764" y="4341"/>
                  </a:cubicBezTo>
                  <a:close/>
                  <a:moveTo>
                    <a:pt x="15112" y="4353"/>
                  </a:moveTo>
                  <a:cubicBezTo>
                    <a:pt x="15130" y="4365"/>
                    <a:pt x="15136" y="4365"/>
                    <a:pt x="15142" y="4365"/>
                  </a:cubicBezTo>
                  <a:cubicBezTo>
                    <a:pt x="15130" y="4365"/>
                    <a:pt x="15124" y="4365"/>
                    <a:pt x="15112" y="4353"/>
                  </a:cubicBezTo>
                  <a:close/>
                  <a:moveTo>
                    <a:pt x="15213" y="4383"/>
                  </a:moveTo>
                  <a:cubicBezTo>
                    <a:pt x="15225" y="4383"/>
                    <a:pt x="15225" y="4395"/>
                    <a:pt x="15231" y="4395"/>
                  </a:cubicBezTo>
                  <a:cubicBezTo>
                    <a:pt x="15225" y="4395"/>
                    <a:pt x="15219" y="4395"/>
                    <a:pt x="15213" y="4383"/>
                  </a:cubicBezTo>
                  <a:close/>
                  <a:moveTo>
                    <a:pt x="13414" y="4425"/>
                  </a:moveTo>
                  <a:cubicBezTo>
                    <a:pt x="13398" y="4430"/>
                    <a:pt x="13383" y="4435"/>
                    <a:pt x="13367" y="4436"/>
                  </a:cubicBezTo>
                  <a:lnTo>
                    <a:pt x="13367" y="4436"/>
                  </a:lnTo>
                  <a:cubicBezTo>
                    <a:pt x="13385" y="4431"/>
                    <a:pt x="13397" y="4430"/>
                    <a:pt x="13414" y="4425"/>
                  </a:cubicBezTo>
                  <a:close/>
                  <a:moveTo>
                    <a:pt x="13276" y="4466"/>
                  </a:moveTo>
                  <a:cubicBezTo>
                    <a:pt x="13263" y="4469"/>
                    <a:pt x="13254" y="4472"/>
                    <a:pt x="13242" y="4472"/>
                  </a:cubicBezTo>
                  <a:cubicBezTo>
                    <a:pt x="13255" y="4469"/>
                    <a:pt x="13266" y="4467"/>
                    <a:pt x="13276" y="4466"/>
                  </a:cubicBezTo>
                  <a:close/>
                  <a:moveTo>
                    <a:pt x="13046" y="4549"/>
                  </a:moveTo>
                  <a:cubicBezTo>
                    <a:pt x="13034" y="4555"/>
                    <a:pt x="13022" y="4555"/>
                    <a:pt x="12998" y="4561"/>
                  </a:cubicBezTo>
                  <a:cubicBezTo>
                    <a:pt x="13016" y="4555"/>
                    <a:pt x="13028" y="4549"/>
                    <a:pt x="13046" y="4549"/>
                  </a:cubicBezTo>
                  <a:close/>
                  <a:moveTo>
                    <a:pt x="15724" y="4609"/>
                  </a:moveTo>
                  <a:lnTo>
                    <a:pt x="15724" y="4609"/>
                  </a:lnTo>
                  <a:cubicBezTo>
                    <a:pt x="15726" y="4610"/>
                    <a:pt x="15727" y="4611"/>
                    <a:pt x="15729" y="4612"/>
                  </a:cubicBezTo>
                  <a:lnTo>
                    <a:pt x="15729" y="4612"/>
                  </a:lnTo>
                  <a:cubicBezTo>
                    <a:pt x="15728" y="4609"/>
                    <a:pt x="15724" y="4609"/>
                    <a:pt x="15724" y="4609"/>
                  </a:cubicBezTo>
                  <a:close/>
                  <a:moveTo>
                    <a:pt x="7351" y="14228"/>
                  </a:moveTo>
                  <a:cubicBezTo>
                    <a:pt x="7357" y="14252"/>
                    <a:pt x="7357" y="14264"/>
                    <a:pt x="7357" y="14270"/>
                  </a:cubicBezTo>
                  <a:cubicBezTo>
                    <a:pt x="7357" y="14258"/>
                    <a:pt x="7351" y="14240"/>
                    <a:pt x="7351" y="14228"/>
                  </a:cubicBezTo>
                  <a:close/>
                  <a:moveTo>
                    <a:pt x="7393" y="14478"/>
                  </a:moveTo>
                  <a:lnTo>
                    <a:pt x="7393" y="14478"/>
                  </a:lnTo>
                  <a:cubicBezTo>
                    <a:pt x="7405" y="14501"/>
                    <a:pt x="7411" y="14525"/>
                    <a:pt x="7411" y="14537"/>
                  </a:cubicBezTo>
                  <a:cubicBezTo>
                    <a:pt x="7405" y="14519"/>
                    <a:pt x="7405" y="14501"/>
                    <a:pt x="7393" y="14478"/>
                  </a:cubicBezTo>
                  <a:close/>
                  <a:moveTo>
                    <a:pt x="7452" y="14715"/>
                  </a:moveTo>
                  <a:cubicBezTo>
                    <a:pt x="7458" y="14739"/>
                    <a:pt x="7458" y="14745"/>
                    <a:pt x="7458" y="14757"/>
                  </a:cubicBezTo>
                  <a:cubicBezTo>
                    <a:pt x="7458" y="14739"/>
                    <a:pt x="7452" y="14733"/>
                    <a:pt x="7452" y="14715"/>
                  </a:cubicBezTo>
                  <a:close/>
                  <a:moveTo>
                    <a:pt x="7494" y="14834"/>
                  </a:moveTo>
                  <a:lnTo>
                    <a:pt x="7494" y="14834"/>
                  </a:lnTo>
                  <a:cubicBezTo>
                    <a:pt x="7500" y="14852"/>
                    <a:pt x="7500" y="14864"/>
                    <a:pt x="7506" y="14881"/>
                  </a:cubicBezTo>
                  <a:cubicBezTo>
                    <a:pt x="7500" y="14881"/>
                    <a:pt x="7500" y="14875"/>
                    <a:pt x="7500" y="14864"/>
                  </a:cubicBezTo>
                  <a:cubicBezTo>
                    <a:pt x="7500" y="14858"/>
                    <a:pt x="7494" y="14846"/>
                    <a:pt x="7494" y="14834"/>
                  </a:cubicBezTo>
                  <a:close/>
                  <a:moveTo>
                    <a:pt x="7518" y="14947"/>
                  </a:moveTo>
                  <a:lnTo>
                    <a:pt x="7518" y="14947"/>
                  </a:lnTo>
                  <a:cubicBezTo>
                    <a:pt x="7530" y="14970"/>
                    <a:pt x="7536" y="14982"/>
                    <a:pt x="7536" y="15000"/>
                  </a:cubicBezTo>
                  <a:cubicBezTo>
                    <a:pt x="7530" y="14982"/>
                    <a:pt x="7530" y="14970"/>
                    <a:pt x="7518" y="14947"/>
                  </a:cubicBezTo>
                  <a:close/>
                  <a:moveTo>
                    <a:pt x="7559" y="15060"/>
                  </a:moveTo>
                  <a:lnTo>
                    <a:pt x="7559" y="15060"/>
                  </a:lnTo>
                  <a:cubicBezTo>
                    <a:pt x="7565" y="15071"/>
                    <a:pt x="7571" y="15089"/>
                    <a:pt x="7571" y="15095"/>
                  </a:cubicBezTo>
                  <a:cubicBezTo>
                    <a:pt x="7565" y="15083"/>
                    <a:pt x="7565" y="15071"/>
                    <a:pt x="7559" y="15060"/>
                  </a:cubicBezTo>
                  <a:close/>
                  <a:moveTo>
                    <a:pt x="7660" y="15301"/>
                  </a:moveTo>
                  <a:cubicBezTo>
                    <a:pt x="7664" y="15308"/>
                    <a:pt x="7667" y="15314"/>
                    <a:pt x="7672" y="15321"/>
                  </a:cubicBezTo>
                  <a:cubicBezTo>
                    <a:pt x="7663" y="15312"/>
                    <a:pt x="7661" y="15306"/>
                    <a:pt x="7660" y="15301"/>
                  </a:cubicBezTo>
                  <a:close/>
                  <a:moveTo>
                    <a:pt x="7684" y="15362"/>
                  </a:moveTo>
                  <a:cubicBezTo>
                    <a:pt x="7702" y="15386"/>
                    <a:pt x="7708" y="15398"/>
                    <a:pt x="7708" y="15410"/>
                  </a:cubicBezTo>
                  <a:lnTo>
                    <a:pt x="7684" y="15362"/>
                  </a:lnTo>
                  <a:close/>
                  <a:moveTo>
                    <a:pt x="7744" y="15484"/>
                  </a:moveTo>
                  <a:lnTo>
                    <a:pt x="7744" y="15484"/>
                  </a:lnTo>
                  <a:cubicBezTo>
                    <a:pt x="7746" y="15489"/>
                    <a:pt x="7749" y="15495"/>
                    <a:pt x="7751" y="15499"/>
                  </a:cubicBezTo>
                  <a:lnTo>
                    <a:pt x="7751" y="15499"/>
                  </a:lnTo>
                  <a:cubicBezTo>
                    <a:pt x="7751" y="15499"/>
                    <a:pt x="7750" y="15499"/>
                    <a:pt x="7749" y="15499"/>
                  </a:cubicBezTo>
                  <a:cubicBezTo>
                    <a:pt x="7747" y="15494"/>
                    <a:pt x="7745" y="15488"/>
                    <a:pt x="7744" y="15484"/>
                  </a:cubicBezTo>
                  <a:close/>
                  <a:moveTo>
                    <a:pt x="7803" y="15588"/>
                  </a:moveTo>
                  <a:cubicBezTo>
                    <a:pt x="7805" y="15592"/>
                    <a:pt x="7807" y="15596"/>
                    <a:pt x="7809" y="15600"/>
                  </a:cubicBezTo>
                  <a:cubicBezTo>
                    <a:pt x="7803" y="15594"/>
                    <a:pt x="7803" y="15588"/>
                    <a:pt x="7803" y="15588"/>
                  </a:cubicBezTo>
                  <a:close/>
                  <a:moveTo>
                    <a:pt x="7863" y="15682"/>
                  </a:moveTo>
                  <a:cubicBezTo>
                    <a:pt x="7865" y="15685"/>
                    <a:pt x="7866" y="15687"/>
                    <a:pt x="7868" y="15689"/>
                  </a:cubicBezTo>
                  <a:cubicBezTo>
                    <a:pt x="7865" y="15686"/>
                    <a:pt x="7864" y="15684"/>
                    <a:pt x="7863" y="15682"/>
                  </a:cubicBezTo>
                  <a:close/>
                  <a:moveTo>
                    <a:pt x="7957" y="15825"/>
                  </a:moveTo>
                  <a:cubicBezTo>
                    <a:pt x="7958" y="15828"/>
                    <a:pt x="7960" y="15831"/>
                    <a:pt x="7962" y="15833"/>
                  </a:cubicBezTo>
                  <a:lnTo>
                    <a:pt x="7962" y="15833"/>
                  </a:lnTo>
                  <a:cubicBezTo>
                    <a:pt x="7959" y="15830"/>
                    <a:pt x="7957" y="15828"/>
                    <a:pt x="7957" y="15825"/>
                  </a:cubicBezTo>
                  <a:close/>
                  <a:moveTo>
                    <a:pt x="8034" y="15922"/>
                  </a:moveTo>
                  <a:lnTo>
                    <a:pt x="8034" y="15922"/>
                  </a:lnTo>
                  <a:cubicBezTo>
                    <a:pt x="8038" y="15925"/>
                    <a:pt x="8042" y="15928"/>
                    <a:pt x="8046" y="15932"/>
                  </a:cubicBezTo>
                  <a:cubicBezTo>
                    <a:pt x="8041" y="15927"/>
                    <a:pt x="8035" y="15926"/>
                    <a:pt x="8034" y="15922"/>
                  </a:cubicBezTo>
                  <a:close/>
                  <a:moveTo>
                    <a:pt x="8076" y="15980"/>
                  </a:moveTo>
                  <a:cubicBezTo>
                    <a:pt x="8084" y="15985"/>
                    <a:pt x="8089" y="15992"/>
                    <a:pt x="8094" y="15998"/>
                  </a:cubicBezTo>
                  <a:lnTo>
                    <a:pt x="8094" y="15998"/>
                  </a:lnTo>
                  <a:lnTo>
                    <a:pt x="8076" y="15980"/>
                  </a:lnTo>
                  <a:close/>
                  <a:moveTo>
                    <a:pt x="8102" y="16010"/>
                  </a:moveTo>
                  <a:cubicBezTo>
                    <a:pt x="8103" y="16012"/>
                    <a:pt x="8104" y="16013"/>
                    <a:pt x="8105" y="16014"/>
                  </a:cubicBezTo>
                  <a:lnTo>
                    <a:pt x="8105" y="16014"/>
                  </a:lnTo>
                  <a:cubicBezTo>
                    <a:pt x="8104" y="16014"/>
                    <a:pt x="8103" y="16012"/>
                    <a:pt x="8102" y="16010"/>
                  </a:cubicBezTo>
                  <a:close/>
                  <a:moveTo>
                    <a:pt x="8147" y="16051"/>
                  </a:moveTo>
                  <a:cubicBezTo>
                    <a:pt x="8159" y="16069"/>
                    <a:pt x="8165" y="16075"/>
                    <a:pt x="8165" y="16081"/>
                  </a:cubicBezTo>
                  <a:cubicBezTo>
                    <a:pt x="8159" y="16075"/>
                    <a:pt x="8153" y="16069"/>
                    <a:pt x="8147" y="16051"/>
                  </a:cubicBezTo>
                  <a:close/>
                  <a:moveTo>
                    <a:pt x="8284" y="16194"/>
                  </a:moveTo>
                  <a:lnTo>
                    <a:pt x="8325" y="16229"/>
                  </a:lnTo>
                  <a:lnTo>
                    <a:pt x="8302" y="16211"/>
                  </a:lnTo>
                  <a:cubicBezTo>
                    <a:pt x="8296" y="16200"/>
                    <a:pt x="8284" y="16200"/>
                    <a:pt x="8284" y="16194"/>
                  </a:cubicBezTo>
                  <a:close/>
                  <a:moveTo>
                    <a:pt x="8503" y="16378"/>
                  </a:moveTo>
                  <a:cubicBezTo>
                    <a:pt x="8512" y="16386"/>
                    <a:pt x="8517" y="16391"/>
                    <a:pt x="8525" y="16396"/>
                  </a:cubicBezTo>
                  <a:lnTo>
                    <a:pt x="8525" y="16396"/>
                  </a:lnTo>
                  <a:cubicBezTo>
                    <a:pt x="8524" y="16396"/>
                    <a:pt x="8523" y="16396"/>
                    <a:pt x="8521" y="16396"/>
                  </a:cubicBezTo>
                  <a:cubicBezTo>
                    <a:pt x="8515" y="16390"/>
                    <a:pt x="8509" y="16390"/>
                    <a:pt x="8503" y="16378"/>
                  </a:cubicBezTo>
                  <a:close/>
                  <a:moveTo>
                    <a:pt x="8592" y="16431"/>
                  </a:moveTo>
                  <a:cubicBezTo>
                    <a:pt x="8593" y="16433"/>
                    <a:pt x="8594" y="16434"/>
                    <a:pt x="8594" y="16436"/>
                  </a:cubicBezTo>
                  <a:lnTo>
                    <a:pt x="8594" y="16436"/>
                  </a:lnTo>
                  <a:cubicBezTo>
                    <a:pt x="8593" y="16434"/>
                    <a:pt x="8592" y="16433"/>
                    <a:pt x="8592" y="16431"/>
                  </a:cubicBezTo>
                  <a:close/>
                  <a:moveTo>
                    <a:pt x="6930" y="1"/>
                  </a:moveTo>
                  <a:cubicBezTo>
                    <a:pt x="6906" y="1"/>
                    <a:pt x="6882" y="7"/>
                    <a:pt x="6853" y="7"/>
                  </a:cubicBezTo>
                  <a:cubicBezTo>
                    <a:pt x="6841" y="7"/>
                    <a:pt x="6823" y="7"/>
                    <a:pt x="6811" y="13"/>
                  </a:cubicBezTo>
                  <a:cubicBezTo>
                    <a:pt x="6787" y="13"/>
                    <a:pt x="6758" y="19"/>
                    <a:pt x="6728" y="19"/>
                  </a:cubicBezTo>
                  <a:cubicBezTo>
                    <a:pt x="6710" y="19"/>
                    <a:pt x="6704" y="19"/>
                    <a:pt x="6692" y="31"/>
                  </a:cubicBezTo>
                  <a:lnTo>
                    <a:pt x="6669" y="31"/>
                  </a:lnTo>
                  <a:cubicBezTo>
                    <a:pt x="6639" y="36"/>
                    <a:pt x="6609" y="36"/>
                    <a:pt x="6580" y="42"/>
                  </a:cubicBezTo>
                  <a:lnTo>
                    <a:pt x="6556" y="42"/>
                  </a:lnTo>
                  <a:cubicBezTo>
                    <a:pt x="6520" y="48"/>
                    <a:pt x="6490" y="60"/>
                    <a:pt x="6455" y="66"/>
                  </a:cubicBezTo>
                  <a:lnTo>
                    <a:pt x="6437" y="66"/>
                  </a:lnTo>
                  <a:cubicBezTo>
                    <a:pt x="6407" y="72"/>
                    <a:pt x="6372" y="78"/>
                    <a:pt x="6342" y="90"/>
                  </a:cubicBezTo>
                  <a:cubicBezTo>
                    <a:pt x="6336" y="90"/>
                    <a:pt x="6336" y="90"/>
                    <a:pt x="6324" y="96"/>
                  </a:cubicBezTo>
                  <a:cubicBezTo>
                    <a:pt x="6289" y="102"/>
                    <a:pt x="6253" y="108"/>
                    <a:pt x="6223" y="126"/>
                  </a:cubicBezTo>
                  <a:cubicBezTo>
                    <a:pt x="6217" y="126"/>
                    <a:pt x="6205" y="126"/>
                    <a:pt x="6205" y="131"/>
                  </a:cubicBezTo>
                  <a:cubicBezTo>
                    <a:pt x="6176" y="137"/>
                    <a:pt x="6140" y="149"/>
                    <a:pt x="6110" y="161"/>
                  </a:cubicBezTo>
                  <a:cubicBezTo>
                    <a:pt x="6104" y="161"/>
                    <a:pt x="6104" y="161"/>
                    <a:pt x="6099" y="167"/>
                  </a:cubicBezTo>
                  <a:cubicBezTo>
                    <a:pt x="6057" y="179"/>
                    <a:pt x="6021" y="191"/>
                    <a:pt x="5986" y="209"/>
                  </a:cubicBezTo>
                  <a:cubicBezTo>
                    <a:pt x="5980" y="209"/>
                    <a:pt x="5968" y="215"/>
                    <a:pt x="5962" y="215"/>
                  </a:cubicBezTo>
                  <a:cubicBezTo>
                    <a:pt x="5932" y="221"/>
                    <a:pt x="5897" y="238"/>
                    <a:pt x="5867" y="250"/>
                  </a:cubicBezTo>
                  <a:cubicBezTo>
                    <a:pt x="5861" y="250"/>
                    <a:pt x="5861" y="250"/>
                    <a:pt x="5849" y="256"/>
                  </a:cubicBezTo>
                  <a:lnTo>
                    <a:pt x="5742" y="304"/>
                  </a:lnTo>
                  <a:cubicBezTo>
                    <a:pt x="5730" y="304"/>
                    <a:pt x="5724" y="310"/>
                    <a:pt x="5719" y="310"/>
                  </a:cubicBezTo>
                  <a:cubicBezTo>
                    <a:pt x="5683" y="327"/>
                    <a:pt x="5653" y="339"/>
                    <a:pt x="5612" y="357"/>
                  </a:cubicBezTo>
                  <a:cubicBezTo>
                    <a:pt x="5606" y="357"/>
                    <a:pt x="5606" y="357"/>
                    <a:pt x="5600" y="363"/>
                  </a:cubicBezTo>
                  <a:lnTo>
                    <a:pt x="5487" y="405"/>
                  </a:lnTo>
                  <a:cubicBezTo>
                    <a:pt x="5481" y="417"/>
                    <a:pt x="5475" y="417"/>
                    <a:pt x="5463" y="422"/>
                  </a:cubicBezTo>
                  <a:cubicBezTo>
                    <a:pt x="5451" y="428"/>
                    <a:pt x="5445" y="428"/>
                    <a:pt x="5428" y="434"/>
                  </a:cubicBezTo>
                  <a:lnTo>
                    <a:pt x="5386" y="458"/>
                  </a:lnTo>
                  <a:lnTo>
                    <a:pt x="5338" y="482"/>
                  </a:lnTo>
                  <a:cubicBezTo>
                    <a:pt x="5309" y="494"/>
                    <a:pt x="5285" y="512"/>
                    <a:pt x="5255" y="517"/>
                  </a:cubicBezTo>
                  <a:lnTo>
                    <a:pt x="5214" y="541"/>
                  </a:lnTo>
                  <a:lnTo>
                    <a:pt x="5125" y="583"/>
                  </a:lnTo>
                  <a:cubicBezTo>
                    <a:pt x="5107" y="595"/>
                    <a:pt x="5101" y="601"/>
                    <a:pt x="5089" y="601"/>
                  </a:cubicBezTo>
                  <a:cubicBezTo>
                    <a:pt x="5048" y="624"/>
                    <a:pt x="5006" y="642"/>
                    <a:pt x="4958" y="666"/>
                  </a:cubicBezTo>
                  <a:cubicBezTo>
                    <a:pt x="4923" y="690"/>
                    <a:pt x="4881" y="713"/>
                    <a:pt x="4840" y="731"/>
                  </a:cubicBezTo>
                  <a:cubicBezTo>
                    <a:pt x="4834" y="743"/>
                    <a:pt x="4822" y="749"/>
                    <a:pt x="4810" y="755"/>
                  </a:cubicBezTo>
                  <a:cubicBezTo>
                    <a:pt x="4780" y="773"/>
                    <a:pt x="4751" y="791"/>
                    <a:pt x="4721" y="808"/>
                  </a:cubicBezTo>
                  <a:cubicBezTo>
                    <a:pt x="4709" y="814"/>
                    <a:pt x="4703" y="820"/>
                    <a:pt x="4685" y="832"/>
                  </a:cubicBezTo>
                  <a:cubicBezTo>
                    <a:pt x="4656" y="844"/>
                    <a:pt x="4632" y="868"/>
                    <a:pt x="4602" y="880"/>
                  </a:cubicBezTo>
                  <a:cubicBezTo>
                    <a:pt x="4590" y="892"/>
                    <a:pt x="4572" y="897"/>
                    <a:pt x="4567" y="903"/>
                  </a:cubicBezTo>
                  <a:cubicBezTo>
                    <a:pt x="4537" y="921"/>
                    <a:pt x="4513" y="939"/>
                    <a:pt x="4483" y="957"/>
                  </a:cubicBezTo>
                  <a:cubicBezTo>
                    <a:pt x="4472" y="963"/>
                    <a:pt x="4466" y="969"/>
                    <a:pt x="4448" y="981"/>
                  </a:cubicBezTo>
                  <a:lnTo>
                    <a:pt x="4359" y="1046"/>
                  </a:lnTo>
                  <a:cubicBezTo>
                    <a:pt x="4353" y="1052"/>
                    <a:pt x="4347" y="1058"/>
                    <a:pt x="4335" y="1058"/>
                  </a:cubicBezTo>
                  <a:cubicBezTo>
                    <a:pt x="4264" y="1111"/>
                    <a:pt x="4187" y="1165"/>
                    <a:pt x="4115" y="1224"/>
                  </a:cubicBezTo>
                  <a:lnTo>
                    <a:pt x="4109" y="1230"/>
                  </a:lnTo>
                  <a:cubicBezTo>
                    <a:pt x="4062" y="1266"/>
                    <a:pt x="4008" y="1307"/>
                    <a:pt x="3967" y="1343"/>
                  </a:cubicBezTo>
                  <a:cubicBezTo>
                    <a:pt x="3949" y="1349"/>
                    <a:pt x="3937" y="1367"/>
                    <a:pt x="3919" y="1378"/>
                  </a:cubicBezTo>
                  <a:cubicBezTo>
                    <a:pt x="3884" y="1408"/>
                    <a:pt x="3854" y="1438"/>
                    <a:pt x="3818" y="1468"/>
                  </a:cubicBezTo>
                  <a:cubicBezTo>
                    <a:pt x="3801" y="1485"/>
                    <a:pt x="3789" y="1497"/>
                    <a:pt x="3765" y="1515"/>
                  </a:cubicBezTo>
                  <a:cubicBezTo>
                    <a:pt x="3729" y="1545"/>
                    <a:pt x="3700" y="1574"/>
                    <a:pt x="3664" y="1604"/>
                  </a:cubicBezTo>
                  <a:lnTo>
                    <a:pt x="3622" y="1640"/>
                  </a:lnTo>
                  <a:cubicBezTo>
                    <a:pt x="3581" y="1675"/>
                    <a:pt x="3533" y="1723"/>
                    <a:pt x="3492" y="1764"/>
                  </a:cubicBezTo>
                  <a:lnTo>
                    <a:pt x="3456" y="1800"/>
                  </a:lnTo>
                  <a:cubicBezTo>
                    <a:pt x="3415" y="1830"/>
                    <a:pt x="3385" y="1871"/>
                    <a:pt x="3349" y="1901"/>
                  </a:cubicBezTo>
                  <a:lnTo>
                    <a:pt x="3308" y="1943"/>
                  </a:lnTo>
                  <a:cubicBezTo>
                    <a:pt x="3266" y="1972"/>
                    <a:pt x="3236" y="2008"/>
                    <a:pt x="3201" y="2038"/>
                  </a:cubicBezTo>
                  <a:lnTo>
                    <a:pt x="3165" y="2079"/>
                  </a:lnTo>
                  <a:lnTo>
                    <a:pt x="3029" y="2210"/>
                  </a:lnTo>
                  <a:lnTo>
                    <a:pt x="2993" y="2245"/>
                  </a:lnTo>
                  <a:cubicBezTo>
                    <a:pt x="2963" y="2287"/>
                    <a:pt x="2928" y="2317"/>
                    <a:pt x="2898" y="2352"/>
                  </a:cubicBezTo>
                  <a:lnTo>
                    <a:pt x="2850" y="2394"/>
                  </a:lnTo>
                  <a:cubicBezTo>
                    <a:pt x="2821" y="2435"/>
                    <a:pt x="2785" y="2471"/>
                    <a:pt x="2755" y="2507"/>
                  </a:cubicBezTo>
                  <a:lnTo>
                    <a:pt x="2720" y="2542"/>
                  </a:lnTo>
                  <a:cubicBezTo>
                    <a:pt x="2672" y="2590"/>
                    <a:pt x="2637" y="2643"/>
                    <a:pt x="2595" y="2691"/>
                  </a:cubicBezTo>
                  <a:cubicBezTo>
                    <a:pt x="2583" y="2709"/>
                    <a:pt x="2571" y="2714"/>
                    <a:pt x="2565" y="2732"/>
                  </a:cubicBezTo>
                  <a:cubicBezTo>
                    <a:pt x="2536" y="2768"/>
                    <a:pt x="2506" y="2804"/>
                    <a:pt x="2465" y="2839"/>
                  </a:cubicBezTo>
                  <a:cubicBezTo>
                    <a:pt x="2453" y="2857"/>
                    <a:pt x="2435" y="2869"/>
                    <a:pt x="2429" y="2893"/>
                  </a:cubicBezTo>
                  <a:cubicBezTo>
                    <a:pt x="2399" y="2928"/>
                    <a:pt x="2370" y="2970"/>
                    <a:pt x="2340" y="3011"/>
                  </a:cubicBezTo>
                  <a:cubicBezTo>
                    <a:pt x="2334" y="3029"/>
                    <a:pt x="2316" y="3035"/>
                    <a:pt x="2310" y="3047"/>
                  </a:cubicBezTo>
                  <a:cubicBezTo>
                    <a:pt x="2275" y="3100"/>
                    <a:pt x="2227" y="3154"/>
                    <a:pt x="2191" y="3207"/>
                  </a:cubicBezTo>
                  <a:cubicBezTo>
                    <a:pt x="2185" y="3219"/>
                    <a:pt x="2168" y="3225"/>
                    <a:pt x="2162" y="3243"/>
                  </a:cubicBezTo>
                  <a:cubicBezTo>
                    <a:pt x="2132" y="3285"/>
                    <a:pt x="2102" y="3326"/>
                    <a:pt x="2073" y="3368"/>
                  </a:cubicBezTo>
                  <a:cubicBezTo>
                    <a:pt x="2061" y="3385"/>
                    <a:pt x="2049" y="3403"/>
                    <a:pt x="2037" y="3421"/>
                  </a:cubicBezTo>
                  <a:cubicBezTo>
                    <a:pt x="2007" y="3463"/>
                    <a:pt x="1978" y="3504"/>
                    <a:pt x="1948" y="3546"/>
                  </a:cubicBezTo>
                  <a:cubicBezTo>
                    <a:pt x="1942" y="3564"/>
                    <a:pt x="1930" y="3576"/>
                    <a:pt x="1918" y="3581"/>
                  </a:cubicBezTo>
                  <a:cubicBezTo>
                    <a:pt x="1883" y="3635"/>
                    <a:pt x="1841" y="3694"/>
                    <a:pt x="1805" y="3748"/>
                  </a:cubicBezTo>
                  <a:cubicBezTo>
                    <a:pt x="1799" y="3760"/>
                    <a:pt x="1794" y="3771"/>
                    <a:pt x="1782" y="3783"/>
                  </a:cubicBezTo>
                  <a:cubicBezTo>
                    <a:pt x="1752" y="3831"/>
                    <a:pt x="1722" y="3872"/>
                    <a:pt x="1704" y="3920"/>
                  </a:cubicBezTo>
                  <a:cubicBezTo>
                    <a:pt x="1693" y="3932"/>
                    <a:pt x="1681" y="3956"/>
                    <a:pt x="1675" y="3967"/>
                  </a:cubicBezTo>
                  <a:cubicBezTo>
                    <a:pt x="1645" y="4015"/>
                    <a:pt x="1621" y="4056"/>
                    <a:pt x="1592" y="4104"/>
                  </a:cubicBezTo>
                  <a:cubicBezTo>
                    <a:pt x="1586" y="4116"/>
                    <a:pt x="1574" y="4134"/>
                    <a:pt x="1568" y="4140"/>
                  </a:cubicBezTo>
                  <a:cubicBezTo>
                    <a:pt x="1532" y="4199"/>
                    <a:pt x="1503" y="4252"/>
                    <a:pt x="1467" y="4312"/>
                  </a:cubicBezTo>
                  <a:cubicBezTo>
                    <a:pt x="1455" y="4324"/>
                    <a:pt x="1449" y="4336"/>
                    <a:pt x="1443" y="4347"/>
                  </a:cubicBezTo>
                  <a:cubicBezTo>
                    <a:pt x="1414" y="4395"/>
                    <a:pt x="1390" y="4437"/>
                    <a:pt x="1360" y="4490"/>
                  </a:cubicBezTo>
                  <a:cubicBezTo>
                    <a:pt x="1354" y="4502"/>
                    <a:pt x="1336" y="4526"/>
                    <a:pt x="1330" y="4543"/>
                  </a:cubicBezTo>
                  <a:cubicBezTo>
                    <a:pt x="1307" y="4585"/>
                    <a:pt x="1277" y="4632"/>
                    <a:pt x="1259" y="4674"/>
                  </a:cubicBezTo>
                  <a:cubicBezTo>
                    <a:pt x="1247" y="4692"/>
                    <a:pt x="1241" y="4704"/>
                    <a:pt x="1235" y="4710"/>
                  </a:cubicBezTo>
                  <a:lnTo>
                    <a:pt x="1146" y="4888"/>
                  </a:lnTo>
                  <a:cubicBezTo>
                    <a:pt x="1140" y="4906"/>
                    <a:pt x="1128" y="4912"/>
                    <a:pt x="1128" y="4929"/>
                  </a:cubicBezTo>
                  <a:cubicBezTo>
                    <a:pt x="1111" y="4971"/>
                    <a:pt x="1081" y="5024"/>
                    <a:pt x="1057" y="5066"/>
                  </a:cubicBezTo>
                  <a:cubicBezTo>
                    <a:pt x="1051" y="5084"/>
                    <a:pt x="1039" y="5107"/>
                    <a:pt x="1028" y="5119"/>
                  </a:cubicBezTo>
                  <a:cubicBezTo>
                    <a:pt x="1004" y="5167"/>
                    <a:pt x="980" y="5214"/>
                    <a:pt x="962" y="5262"/>
                  </a:cubicBezTo>
                  <a:lnTo>
                    <a:pt x="938" y="5303"/>
                  </a:lnTo>
                  <a:cubicBezTo>
                    <a:pt x="909" y="5363"/>
                    <a:pt x="885" y="5422"/>
                    <a:pt x="855" y="5482"/>
                  </a:cubicBezTo>
                  <a:cubicBezTo>
                    <a:pt x="849" y="5499"/>
                    <a:pt x="849" y="5505"/>
                    <a:pt x="843" y="5523"/>
                  </a:cubicBezTo>
                  <a:cubicBezTo>
                    <a:pt x="820" y="5571"/>
                    <a:pt x="796" y="5618"/>
                    <a:pt x="772" y="5672"/>
                  </a:cubicBezTo>
                  <a:cubicBezTo>
                    <a:pt x="766" y="5683"/>
                    <a:pt x="760" y="5707"/>
                    <a:pt x="754" y="5719"/>
                  </a:cubicBezTo>
                  <a:cubicBezTo>
                    <a:pt x="731" y="5767"/>
                    <a:pt x="713" y="5820"/>
                    <a:pt x="695" y="5862"/>
                  </a:cubicBezTo>
                  <a:cubicBezTo>
                    <a:pt x="683" y="5879"/>
                    <a:pt x="677" y="5891"/>
                    <a:pt x="677" y="5909"/>
                  </a:cubicBezTo>
                  <a:cubicBezTo>
                    <a:pt x="653" y="5968"/>
                    <a:pt x="636" y="6028"/>
                    <a:pt x="606" y="6093"/>
                  </a:cubicBezTo>
                  <a:cubicBezTo>
                    <a:pt x="594" y="6099"/>
                    <a:pt x="594" y="6117"/>
                    <a:pt x="588" y="6123"/>
                  </a:cubicBezTo>
                  <a:cubicBezTo>
                    <a:pt x="564" y="6176"/>
                    <a:pt x="553" y="6224"/>
                    <a:pt x="535" y="6271"/>
                  </a:cubicBezTo>
                  <a:cubicBezTo>
                    <a:pt x="529" y="6283"/>
                    <a:pt x="523" y="6307"/>
                    <a:pt x="517" y="6325"/>
                  </a:cubicBezTo>
                  <a:cubicBezTo>
                    <a:pt x="499" y="6366"/>
                    <a:pt x="481" y="6420"/>
                    <a:pt x="463" y="6461"/>
                  </a:cubicBezTo>
                  <a:cubicBezTo>
                    <a:pt x="458" y="6479"/>
                    <a:pt x="458" y="6491"/>
                    <a:pt x="446" y="6509"/>
                  </a:cubicBezTo>
                  <a:cubicBezTo>
                    <a:pt x="428" y="6568"/>
                    <a:pt x="410" y="6634"/>
                    <a:pt x="386" y="6693"/>
                  </a:cubicBezTo>
                  <a:cubicBezTo>
                    <a:pt x="386" y="6699"/>
                    <a:pt x="380" y="6717"/>
                    <a:pt x="380" y="6723"/>
                  </a:cubicBezTo>
                  <a:lnTo>
                    <a:pt x="339" y="6877"/>
                  </a:lnTo>
                  <a:cubicBezTo>
                    <a:pt x="339" y="6889"/>
                    <a:pt x="327" y="6895"/>
                    <a:pt x="327" y="6901"/>
                  </a:cubicBezTo>
                  <a:cubicBezTo>
                    <a:pt x="327" y="6907"/>
                    <a:pt x="321" y="6925"/>
                    <a:pt x="321" y="6930"/>
                  </a:cubicBezTo>
                  <a:cubicBezTo>
                    <a:pt x="309" y="6978"/>
                    <a:pt x="291" y="7025"/>
                    <a:pt x="285" y="7073"/>
                  </a:cubicBezTo>
                  <a:cubicBezTo>
                    <a:pt x="279" y="7085"/>
                    <a:pt x="279" y="7103"/>
                    <a:pt x="267" y="7115"/>
                  </a:cubicBezTo>
                  <a:cubicBezTo>
                    <a:pt x="256" y="7174"/>
                    <a:pt x="238" y="7233"/>
                    <a:pt x="226" y="7305"/>
                  </a:cubicBezTo>
                  <a:cubicBezTo>
                    <a:pt x="226" y="7310"/>
                    <a:pt x="220" y="7322"/>
                    <a:pt x="220" y="7334"/>
                  </a:cubicBezTo>
                  <a:cubicBezTo>
                    <a:pt x="202" y="7382"/>
                    <a:pt x="196" y="7435"/>
                    <a:pt x="178" y="7483"/>
                  </a:cubicBezTo>
                  <a:cubicBezTo>
                    <a:pt x="172" y="7500"/>
                    <a:pt x="172" y="7518"/>
                    <a:pt x="167" y="7542"/>
                  </a:cubicBezTo>
                  <a:cubicBezTo>
                    <a:pt x="161" y="7584"/>
                    <a:pt x="143" y="7631"/>
                    <a:pt x="137" y="7679"/>
                  </a:cubicBezTo>
                  <a:cubicBezTo>
                    <a:pt x="137" y="7696"/>
                    <a:pt x="131" y="7708"/>
                    <a:pt x="131" y="7726"/>
                  </a:cubicBezTo>
                  <a:cubicBezTo>
                    <a:pt x="113" y="7786"/>
                    <a:pt x="107" y="7845"/>
                    <a:pt x="101" y="7904"/>
                  </a:cubicBezTo>
                  <a:cubicBezTo>
                    <a:pt x="101" y="7910"/>
                    <a:pt x="101" y="7928"/>
                    <a:pt x="89" y="7934"/>
                  </a:cubicBezTo>
                  <a:cubicBezTo>
                    <a:pt x="83" y="7987"/>
                    <a:pt x="77" y="8029"/>
                    <a:pt x="72" y="8082"/>
                  </a:cubicBezTo>
                  <a:cubicBezTo>
                    <a:pt x="72" y="8106"/>
                    <a:pt x="60" y="8118"/>
                    <a:pt x="60" y="8136"/>
                  </a:cubicBezTo>
                  <a:cubicBezTo>
                    <a:pt x="54" y="8177"/>
                    <a:pt x="48" y="8225"/>
                    <a:pt x="48" y="8266"/>
                  </a:cubicBezTo>
                  <a:cubicBezTo>
                    <a:pt x="48" y="8284"/>
                    <a:pt x="42" y="8296"/>
                    <a:pt x="42" y="8314"/>
                  </a:cubicBezTo>
                  <a:cubicBezTo>
                    <a:pt x="30" y="8373"/>
                    <a:pt x="24" y="8433"/>
                    <a:pt x="24" y="8492"/>
                  </a:cubicBezTo>
                  <a:lnTo>
                    <a:pt x="24" y="8498"/>
                  </a:lnTo>
                  <a:cubicBezTo>
                    <a:pt x="24" y="8522"/>
                    <a:pt x="18" y="8551"/>
                    <a:pt x="18" y="8569"/>
                  </a:cubicBezTo>
                  <a:cubicBezTo>
                    <a:pt x="18" y="8593"/>
                    <a:pt x="18" y="8617"/>
                    <a:pt x="12" y="8641"/>
                  </a:cubicBezTo>
                  <a:cubicBezTo>
                    <a:pt x="12" y="8670"/>
                    <a:pt x="12" y="8700"/>
                    <a:pt x="0" y="8730"/>
                  </a:cubicBezTo>
                  <a:lnTo>
                    <a:pt x="0" y="8789"/>
                  </a:lnTo>
                  <a:lnTo>
                    <a:pt x="0" y="8884"/>
                  </a:lnTo>
                  <a:lnTo>
                    <a:pt x="0" y="8926"/>
                  </a:lnTo>
                  <a:lnTo>
                    <a:pt x="0" y="9068"/>
                  </a:lnTo>
                  <a:lnTo>
                    <a:pt x="0" y="9205"/>
                  </a:lnTo>
                  <a:lnTo>
                    <a:pt x="0" y="9246"/>
                  </a:lnTo>
                  <a:lnTo>
                    <a:pt x="0" y="9335"/>
                  </a:lnTo>
                  <a:lnTo>
                    <a:pt x="0" y="9383"/>
                  </a:lnTo>
                  <a:cubicBezTo>
                    <a:pt x="0" y="9412"/>
                    <a:pt x="0" y="9442"/>
                    <a:pt x="12" y="9460"/>
                  </a:cubicBezTo>
                  <a:lnTo>
                    <a:pt x="12" y="9508"/>
                  </a:lnTo>
                  <a:cubicBezTo>
                    <a:pt x="12" y="9537"/>
                    <a:pt x="18" y="9567"/>
                    <a:pt x="18" y="9603"/>
                  </a:cubicBezTo>
                  <a:lnTo>
                    <a:pt x="18" y="9632"/>
                  </a:lnTo>
                  <a:cubicBezTo>
                    <a:pt x="18" y="9680"/>
                    <a:pt x="24" y="9715"/>
                    <a:pt x="30" y="9757"/>
                  </a:cubicBezTo>
                  <a:lnTo>
                    <a:pt x="30" y="9781"/>
                  </a:lnTo>
                  <a:cubicBezTo>
                    <a:pt x="42" y="9810"/>
                    <a:pt x="42" y="9846"/>
                    <a:pt x="48" y="9876"/>
                  </a:cubicBezTo>
                  <a:cubicBezTo>
                    <a:pt x="48" y="9893"/>
                    <a:pt x="48" y="9899"/>
                    <a:pt x="54" y="9917"/>
                  </a:cubicBezTo>
                  <a:cubicBezTo>
                    <a:pt x="54" y="9929"/>
                    <a:pt x="60" y="9947"/>
                    <a:pt x="60" y="9959"/>
                  </a:cubicBezTo>
                  <a:cubicBezTo>
                    <a:pt x="60" y="9977"/>
                    <a:pt x="72" y="9983"/>
                    <a:pt x="72" y="9994"/>
                  </a:cubicBezTo>
                  <a:cubicBezTo>
                    <a:pt x="72" y="10012"/>
                    <a:pt x="77" y="10018"/>
                    <a:pt x="77" y="10036"/>
                  </a:cubicBezTo>
                  <a:cubicBezTo>
                    <a:pt x="83" y="10066"/>
                    <a:pt x="83" y="10095"/>
                    <a:pt x="89" y="10125"/>
                  </a:cubicBezTo>
                  <a:cubicBezTo>
                    <a:pt x="89" y="10131"/>
                    <a:pt x="89" y="10137"/>
                    <a:pt x="101" y="10155"/>
                  </a:cubicBezTo>
                  <a:lnTo>
                    <a:pt x="119" y="10262"/>
                  </a:lnTo>
                  <a:lnTo>
                    <a:pt x="119" y="10279"/>
                  </a:lnTo>
                  <a:cubicBezTo>
                    <a:pt x="131" y="10309"/>
                    <a:pt x="137" y="10345"/>
                    <a:pt x="143" y="10374"/>
                  </a:cubicBezTo>
                  <a:cubicBezTo>
                    <a:pt x="143" y="10380"/>
                    <a:pt x="149" y="10398"/>
                    <a:pt x="149" y="10404"/>
                  </a:cubicBezTo>
                  <a:cubicBezTo>
                    <a:pt x="161" y="10428"/>
                    <a:pt x="167" y="10458"/>
                    <a:pt x="172" y="10481"/>
                  </a:cubicBezTo>
                  <a:cubicBezTo>
                    <a:pt x="172" y="10493"/>
                    <a:pt x="178" y="10499"/>
                    <a:pt x="178" y="10517"/>
                  </a:cubicBezTo>
                  <a:cubicBezTo>
                    <a:pt x="184" y="10547"/>
                    <a:pt x="196" y="10570"/>
                    <a:pt x="202" y="10600"/>
                  </a:cubicBezTo>
                  <a:cubicBezTo>
                    <a:pt x="202" y="10606"/>
                    <a:pt x="208" y="10612"/>
                    <a:pt x="208" y="10618"/>
                  </a:cubicBezTo>
                  <a:cubicBezTo>
                    <a:pt x="214" y="10659"/>
                    <a:pt x="232" y="10689"/>
                    <a:pt x="238" y="10725"/>
                  </a:cubicBezTo>
                  <a:cubicBezTo>
                    <a:pt x="238" y="10731"/>
                    <a:pt x="244" y="10737"/>
                    <a:pt x="244" y="10737"/>
                  </a:cubicBezTo>
                  <a:cubicBezTo>
                    <a:pt x="256" y="10766"/>
                    <a:pt x="267" y="10790"/>
                    <a:pt x="279" y="10820"/>
                  </a:cubicBezTo>
                  <a:cubicBezTo>
                    <a:pt x="285" y="10826"/>
                    <a:pt x="285" y="10844"/>
                    <a:pt x="291" y="10849"/>
                  </a:cubicBezTo>
                  <a:cubicBezTo>
                    <a:pt x="297" y="10873"/>
                    <a:pt x="309" y="10897"/>
                    <a:pt x="321" y="10915"/>
                  </a:cubicBezTo>
                  <a:cubicBezTo>
                    <a:pt x="327" y="10927"/>
                    <a:pt x="327" y="10939"/>
                    <a:pt x="339" y="10944"/>
                  </a:cubicBezTo>
                  <a:cubicBezTo>
                    <a:pt x="345" y="10968"/>
                    <a:pt x="357" y="10998"/>
                    <a:pt x="368" y="11022"/>
                  </a:cubicBezTo>
                  <a:cubicBezTo>
                    <a:pt x="368" y="11028"/>
                    <a:pt x="374" y="11034"/>
                    <a:pt x="374" y="11045"/>
                  </a:cubicBezTo>
                  <a:lnTo>
                    <a:pt x="416" y="11135"/>
                  </a:lnTo>
                  <a:cubicBezTo>
                    <a:pt x="416" y="11140"/>
                    <a:pt x="428" y="11146"/>
                    <a:pt x="428" y="11152"/>
                  </a:cubicBezTo>
                  <a:cubicBezTo>
                    <a:pt x="440" y="11176"/>
                    <a:pt x="446" y="11200"/>
                    <a:pt x="463" y="11224"/>
                  </a:cubicBezTo>
                  <a:cubicBezTo>
                    <a:pt x="469" y="11230"/>
                    <a:pt x="469" y="11235"/>
                    <a:pt x="475" y="11253"/>
                  </a:cubicBezTo>
                  <a:cubicBezTo>
                    <a:pt x="481" y="11271"/>
                    <a:pt x="499" y="11289"/>
                    <a:pt x="517" y="11313"/>
                  </a:cubicBezTo>
                  <a:cubicBezTo>
                    <a:pt x="523" y="11319"/>
                    <a:pt x="523" y="11325"/>
                    <a:pt x="529" y="11342"/>
                  </a:cubicBezTo>
                  <a:lnTo>
                    <a:pt x="576" y="11408"/>
                  </a:lnTo>
                  <a:cubicBezTo>
                    <a:pt x="576" y="11414"/>
                    <a:pt x="582" y="11414"/>
                    <a:pt x="582" y="11420"/>
                  </a:cubicBezTo>
                  <a:cubicBezTo>
                    <a:pt x="594" y="11449"/>
                    <a:pt x="618" y="11473"/>
                    <a:pt x="630" y="11503"/>
                  </a:cubicBezTo>
                  <a:cubicBezTo>
                    <a:pt x="642" y="11509"/>
                    <a:pt x="642" y="11520"/>
                    <a:pt x="648" y="11526"/>
                  </a:cubicBezTo>
                  <a:cubicBezTo>
                    <a:pt x="665" y="11550"/>
                    <a:pt x="677" y="11562"/>
                    <a:pt x="689" y="11586"/>
                  </a:cubicBezTo>
                  <a:cubicBezTo>
                    <a:pt x="701" y="11592"/>
                    <a:pt x="707" y="11598"/>
                    <a:pt x="707" y="11610"/>
                  </a:cubicBezTo>
                  <a:cubicBezTo>
                    <a:pt x="725" y="11621"/>
                    <a:pt x="737" y="11645"/>
                    <a:pt x="743" y="11657"/>
                  </a:cubicBezTo>
                  <a:cubicBezTo>
                    <a:pt x="748" y="11669"/>
                    <a:pt x="760" y="11675"/>
                    <a:pt x="760" y="11681"/>
                  </a:cubicBezTo>
                  <a:cubicBezTo>
                    <a:pt x="772" y="11705"/>
                    <a:pt x="796" y="11716"/>
                    <a:pt x="814" y="11740"/>
                  </a:cubicBezTo>
                  <a:lnTo>
                    <a:pt x="820" y="11746"/>
                  </a:lnTo>
                  <a:cubicBezTo>
                    <a:pt x="838" y="11770"/>
                    <a:pt x="855" y="11794"/>
                    <a:pt x="879" y="11817"/>
                  </a:cubicBezTo>
                  <a:lnTo>
                    <a:pt x="891" y="11829"/>
                  </a:lnTo>
                  <a:lnTo>
                    <a:pt x="938" y="11877"/>
                  </a:lnTo>
                  <a:lnTo>
                    <a:pt x="956" y="11895"/>
                  </a:lnTo>
                  <a:lnTo>
                    <a:pt x="1004" y="11942"/>
                  </a:lnTo>
                  <a:lnTo>
                    <a:pt x="1028" y="11966"/>
                  </a:lnTo>
                  <a:cubicBezTo>
                    <a:pt x="1045" y="11978"/>
                    <a:pt x="1063" y="12001"/>
                    <a:pt x="1087" y="12013"/>
                  </a:cubicBezTo>
                  <a:lnTo>
                    <a:pt x="1093" y="12025"/>
                  </a:lnTo>
                  <a:cubicBezTo>
                    <a:pt x="1117" y="12043"/>
                    <a:pt x="1134" y="12061"/>
                    <a:pt x="1158" y="12073"/>
                  </a:cubicBezTo>
                  <a:cubicBezTo>
                    <a:pt x="1164" y="12085"/>
                    <a:pt x="1176" y="12085"/>
                    <a:pt x="1182" y="12091"/>
                  </a:cubicBezTo>
                  <a:cubicBezTo>
                    <a:pt x="1194" y="12102"/>
                    <a:pt x="1218" y="12114"/>
                    <a:pt x="1235" y="12126"/>
                  </a:cubicBezTo>
                  <a:cubicBezTo>
                    <a:pt x="1241" y="12132"/>
                    <a:pt x="1247" y="12144"/>
                    <a:pt x="1253" y="12144"/>
                  </a:cubicBezTo>
                  <a:cubicBezTo>
                    <a:pt x="1271" y="12156"/>
                    <a:pt x="1295" y="12162"/>
                    <a:pt x="1307" y="12180"/>
                  </a:cubicBezTo>
                  <a:cubicBezTo>
                    <a:pt x="1313" y="12186"/>
                    <a:pt x="1324" y="12186"/>
                    <a:pt x="1330" y="12191"/>
                  </a:cubicBezTo>
                  <a:cubicBezTo>
                    <a:pt x="1354" y="12209"/>
                    <a:pt x="1384" y="12221"/>
                    <a:pt x="1402" y="12239"/>
                  </a:cubicBezTo>
                  <a:lnTo>
                    <a:pt x="8676" y="16526"/>
                  </a:lnTo>
                  <a:cubicBezTo>
                    <a:pt x="8664" y="16520"/>
                    <a:pt x="8658" y="16514"/>
                    <a:pt x="8640" y="16508"/>
                  </a:cubicBezTo>
                  <a:lnTo>
                    <a:pt x="8640" y="16508"/>
                  </a:lnTo>
                  <a:cubicBezTo>
                    <a:pt x="9025" y="16745"/>
                    <a:pt x="9477" y="16868"/>
                    <a:pt x="9979" y="16868"/>
                  </a:cubicBezTo>
                  <a:cubicBezTo>
                    <a:pt x="10636" y="16868"/>
                    <a:pt x="11379" y="16656"/>
                    <a:pt x="12167" y="16211"/>
                  </a:cubicBezTo>
                  <a:cubicBezTo>
                    <a:pt x="14881" y="14668"/>
                    <a:pt x="17102" y="10897"/>
                    <a:pt x="17119" y="7786"/>
                  </a:cubicBezTo>
                  <a:cubicBezTo>
                    <a:pt x="17149" y="6221"/>
                    <a:pt x="16611" y="5130"/>
                    <a:pt x="15729" y="4612"/>
                  </a:cubicBezTo>
                  <a:lnTo>
                    <a:pt x="15729" y="4612"/>
                  </a:lnTo>
                  <a:cubicBezTo>
                    <a:pt x="15730" y="4613"/>
                    <a:pt x="15730" y="4614"/>
                    <a:pt x="15730" y="4615"/>
                  </a:cubicBezTo>
                  <a:lnTo>
                    <a:pt x="15659" y="4573"/>
                  </a:lnTo>
                  <a:lnTo>
                    <a:pt x="15659" y="4573"/>
                  </a:lnTo>
                  <a:cubicBezTo>
                    <a:pt x="15661" y="4573"/>
                    <a:pt x="15663" y="4573"/>
                    <a:pt x="15665" y="4573"/>
                  </a:cubicBezTo>
                  <a:cubicBezTo>
                    <a:pt x="15662" y="4573"/>
                    <a:pt x="15660" y="4573"/>
                    <a:pt x="15658" y="4573"/>
                  </a:cubicBezTo>
                  <a:lnTo>
                    <a:pt x="15658" y="4573"/>
                  </a:lnTo>
                  <a:lnTo>
                    <a:pt x="15647" y="4566"/>
                  </a:lnTo>
                  <a:lnTo>
                    <a:pt x="15647" y="4566"/>
                  </a:lnTo>
                  <a:cubicBezTo>
                    <a:pt x="15645" y="4563"/>
                    <a:pt x="15643" y="4561"/>
                    <a:pt x="15641" y="4561"/>
                  </a:cubicBezTo>
                  <a:lnTo>
                    <a:pt x="15641" y="4561"/>
                  </a:lnTo>
                  <a:cubicBezTo>
                    <a:pt x="15641" y="4562"/>
                    <a:pt x="15641" y="4562"/>
                    <a:pt x="15642" y="4563"/>
                  </a:cubicBezTo>
                  <a:lnTo>
                    <a:pt x="15642" y="4563"/>
                  </a:lnTo>
                  <a:lnTo>
                    <a:pt x="8456" y="327"/>
                  </a:lnTo>
                  <a:cubicBezTo>
                    <a:pt x="8426" y="310"/>
                    <a:pt x="8397" y="286"/>
                    <a:pt x="8367" y="274"/>
                  </a:cubicBezTo>
                  <a:cubicBezTo>
                    <a:pt x="8361" y="262"/>
                    <a:pt x="8343" y="262"/>
                    <a:pt x="8337" y="256"/>
                  </a:cubicBezTo>
                  <a:cubicBezTo>
                    <a:pt x="8313" y="250"/>
                    <a:pt x="8296" y="238"/>
                    <a:pt x="8278" y="227"/>
                  </a:cubicBezTo>
                  <a:cubicBezTo>
                    <a:pt x="8260" y="221"/>
                    <a:pt x="8254" y="221"/>
                    <a:pt x="8242" y="215"/>
                  </a:cubicBezTo>
                  <a:cubicBezTo>
                    <a:pt x="8218" y="209"/>
                    <a:pt x="8201" y="197"/>
                    <a:pt x="8183" y="185"/>
                  </a:cubicBezTo>
                  <a:cubicBezTo>
                    <a:pt x="8165" y="179"/>
                    <a:pt x="8159" y="179"/>
                    <a:pt x="8147" y="167"/>
                  </a:cubicBezTo>
                  <a:cubicBezTo>
                    <a:pt x="8123" y="161"/>
                    <a:pt x="8106" y="155"/>
                    <a:pt x="8088" y="149"/>
                  </a:cubicBezTo>
                  <a:cubicBezTo>
                    <a:pt x="8070" y="137"/>
                    <a:pt x="8052" y="137"/>
                    <a:pt x="8046" y="131"/>
                  </a:cubicBezTo>
                  <a:cubicBezTo>
                    <a:pt x="8028" y="126"/>
                    <a:pt x="8011" y="120"/>
                    <a:pt x="7987" y="108"/>
                  </a:cubicBezTo>
                  <a:cubicBezTo>
                    <a:pt x="7975" y="102"/>
                    <a:pt x="7957" y="102"/>
                    <a:pt x="7945" y="96"/>
                  </a:cubicBezTo>
                  <a:cubicBezTo>
                    <a:pt x="7921" y="90"/>
                    <a:pt x="7910" y="78"/>
                    <a:pt x="7886" y="78"/>
                  </a:cubicBezTo>
                  <a:cubicBezTo>
                    <a:pt x="7868" y="72"/>
                    <a:pt x="7856" y="72"/>
                    <a:pt x="7850" y="72"/>
                  </a:cubicBezTo>
                  <a:cubicBezTo>
                    <a:pt x="7826" y="66"/>
                    <a:pt x="7803" y="66"/>
                    <a:pt x="7779" y="60"/>
                  </a:cubicBezTo>
                  <a:cubicBezTo>
                    <a:pt x="7767" y="60"/>
                    <a:pt x="7761" y="48"/>
                    <a:pt x="7743" y="48"/>
                  </a:cubicBezTo>
                  <a:cubicBezTo>
                    <a:pt x="7714" y="42"/>
                    <a:pt x="7690" y="42"/>
                    <a:pt x="7660" y="36"/>
                  </a:cubicBezTo>
                  <a:cubicBezTo>
                    <a:pt x="7654" y="36"/>
                    <a:pt x="7648" y="36"/>
                    <a:pt x="7642" y="31"/>
                  </a:cubicBezTo>
                  <a:cubicBezTo>
                    <a:pt x="7601" y="19"/>
                    <a:pt x="7565" y="13"/>
                    <a:pt x="7536" y="13"/>
                  </a:cubicBezTo>
                  <a:lnTo>
                    <a:pt x="7512" y="13"/>
                  </a:lnTo>
                  <a:cubicBezTo>
                    <a:pt x="7482" y="13"/>
                    <a:pt x="7464" y="7"/>
                    <a:pt x="7435" y="7"/>
                  </a:cubicBezTo>
                  <a:lnTo>
                    <a:pt x="7393" y="7"/>
                  </a:lnTo>
                  <a:cubicBezTo>
                    <a:pt x="7375" y="7"/>
                    <a:pt x="7351" y="7"/>
                    <a:pt x="7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35;p45">
              <a:extLst>
                <a:ext uri="{FF2B5EF4-FFF2-40B4-BE49-F238E27FC236}">
                  <a16:creationId xmlns:a16="http://schemas.microsoft.com/office/drawing/2014/main" id="{5E6C44E3-844F-83C1-7B68-6EAB52361C05}"/>
                </a:ext>
              </a:extLst>
            </p:cNvPr>
            <p:cNvSpPr/>
            <p:nvPr/>
          </p:nvSpPr>
          <p:spPr>
            <a:xfrm>
              <a:off x="5644057" y="-1244429"/>
              <a:ext cx="2654533" cy="3338463"/>
            </a:xfrm>
            <a:custGeom>
              <a:avLst/>
              <a:gdLst/>
              <a:ahLst/>
              <a:cxnLst/>
              <a:rect l="l" t="t" r="r" b="b"/>
              <a:pathLst>
                <a:path w="12234" h="15861" extrusionOk="0">
                  <a:moveTo>
                    <a:pt x="4959" y="1"/>
                  </a:moveTo>
                  <a:cubicBezTo>
                    <a:pt x="4924" y="24"/>
                    <a:pt x="4876" y="48"/>
                    <a:pt x="4840" y="66"/>
                  </a:cubicBezTo>
                  <a:cubicBezTo>
                    <a:pt x="4834" y="78"/>
                    <a:pt x="4817" y="84"/>
                    <a:pt x="4811" y="90"/>
                  </a:cubicBezTo>
                  <a:cubicBezTo>
                    <a:pt x="4781" y="107"/>
                    <a:pt x="4751" y="125"/>
                    <a:pt x="4722" y="143"/>
                  </a:cubicBezTo>
                  <a:cubicBezTo>
                    <a:pt x="4710" y="149"/>
                    <a:pt x="4698" y="155"/>
                    <a:pt x="4686" y="167"/>
                  </a:cubicBezTo>
                  <a:cubicBezTo>
                    <a:pt x="4656" y="179"/>
                    <a:pt x="4633" y="202"/>
                    <a:pt x="4603" y="214"/>
                  </a:cubicBezTo>
                  <a:cubicBezTo>
                    <a:pt x="4591" y="226"/>
                    <a:pt x="4573" y="232"/>
                    <a:pt x="4567" y="238"/>
                  </a:cubicBezTo>
                  <a:cubicBezTo>
                    <a:pt x="4538" y="256"/>
                    <a:pt x="4514" y="274"/>
                    <a:pt x="4484" y="291"/>
                  </a:cubicBezTo>
                  <a:cubicBezTo>
                    <a:pt x="4472" y="297"/>
                    <a:pt x="4460" y="303"/>
                    <a:pt x="4448" y="315"/>
                  </a:cubicBezTo>
                  <a:lnTo>
                    <a:pt x="4359" y="381"/>
                  </a:lnTo>
                  <a:cubicBezTo>
                    <a:pt x="4353" y="387"/>
                    <a:pt x="4342" y="392"/>
                    <a:pt x="4336" y="392"/>
                  </a:cubicBezTo>
                  <a:cubicBezTo>
                    <a:pt x="4264" y="446"/>
                    <a:pt x="4187" y="499"/>
                    <a:pt x="4116" y="559"/>
                  </a:cubicBezTo>
                  <a:lnTo>
                    <a:pt x="4104" y="565"/>
                  </a:lnTo>
                  <a:cubicBezTo>
                    <a:pt x="4063" y="600"/>
                    <a:pt x="4009" y="642"/>
                    <a:pt x="3968" y="677"/>
                  </a:cubicBezTo>
                  <a:cubicBezTo>
                    <a:pt x="3950" y="683"/>
                    <a:pt x="3938" y="701"/>
                    <a:pt x="3920" y="713"/>
                  </a:cubicBezTo>
                  <a:cubicBezTo>
                    <a:pt x="3884" y="743"/>
                    <a:pt x="3855" y="772"/>
                    <a:pt x="3819" y="802"/>
                  </a:cubicBezTo>
                  <a:cubicBezTo>
                    <a:pt x="3801" y="820"/>
                    <a:pt x="3789" y="832"/>
                    <a:pt x="3766" y="850"/>
                  </a:cubicBezTo>
                  <a:cubicBezTo>
                    <a:pt x="3730" y="879"/>
                    <a:pt x="3700" y="909"/>
                    <a:pt x="3659" y="939"/>
                  </a:cubicBezTo>
                  <a:lnTo>
                    <a:pt x="3623" y="974"/>
                  </a:lnTo>
                  <a:cubicBezTo>
                    <a:pt x="3582" y="1010"/>
                    <a:pt x="3534" y="1057"/>
                    <a:pt x="3492" y="1099"/>
                  </a:cubicBezTo>
                  <a:lnTo>
                    <a:pt x="3451" y="1135"/>
                  </a:lnTo>
                  <a:cubicBezTo>
                    <a:pt x="3415" y="1164"/>
                    <a:pt x="3386" y="1206"/>
                    <a:pt x="3350" y="1236"/>
                  </a:cubicBezTo>
                  <a:lnTo>
                    <a:pt x="3302" y="1277"/>
                  </a:lnTo>
                  <a:cubicBezTo>
                    <a:pt x="3267" y="1307"/>
                    <a:pt x="3237" y="1343"/>
                    <a:pt x="3202" y="1372"/>
                  </a:cubicBezTo>
                  <a:lnTo>
                    <a:pt x="3166" y="1414"/>
                  </a:lnTo>
                  <a:lnTo>
                    <a:pt x="3029" y="1544"/>
                  </a:lnTo>
                  <a:lnTo>
                    <a:pt x="2994" y="1580"/>
                  </a:lnTo>
                  <a:cubicBezTo>
                    <a:pt x="2964" y="1622"/>
                    <a:pt x="2928" y="1651"/>
                    <a:pt x="2899" y="1687"/>
                  </a:cubicBezTo>
                  <a:lnTo>
                    <a:pt x="2851" y="1728"/>
                  </a:lnTo>
                  <a:cubicBezTo>
                    <a:pt x="2821" y="1770"/>
                    <a:pt x="2786" y="1806"/>
                    <a:pt x="2756" y="1841"/>
                  </a:cubicBezTo>
                  <a:lnTo>
                    <a:pt x="2721" y="1877"/>
                  </a:lnTo>
                  <a:cubicBezTo>
                    <a:pt x="2673" y="1924"/>
                    <a:pt x="2637" y="1978"/>
                    <a:pt x="2590" y="2025"/>
                  </a:cubicBezTo>
                  <a:cubicBezTo>
                    <a:pt x="2584" y="2043"/>
                    <a:pt x="2572" y="2049"/>
                    <a:pt x="2560" y="2067"/>
                  </a:cubicBezTo>
                  <a:cubicBezTo>
                    <a:pt x="2531" y="2103"/>
                    <a:pt x="2501" y="2138"/>
                    <a:pt x="2465" y="2174"/>
                  </a:cubicBezTo>
                  <a:cubicBezTo>
                    <a:pt x="2453" y="2192"/>
                    <a:pt x="2436" y="2204"/>
                    <a:pt x="2430" y="2227"/>
                  </a:cubicBezTo>
                  <a:cubicBezTo>
                    <a:pt x="2400" y="2263"/>
                    <a:pt x="2370" y="2304"/>
                    <a:pt x="2341" y="2346"/>
                  </a:cubicBezTo>
                  <a:cubicBezTo>
                    <a:pt x="2335" y="2364"/>
                    <a:pt x="2317" y="2370"/>
                    <a:pt x="2311" y="2382"/>
                  </a:cubicBezTo>
                  <a:cubicBezTo>
                    <a:pt x="2275" y="2435"/>
                    <a:pt x="2228" y="2489"/>
                    <a:pt x="2192" y="2542"/>
                  </a:cubicBezTo>
                  <a:cubicBezTo>
                    <a:pt x="2186" y="2554"/>
                    <a:pt x="2168" y="2560"/>
                    <a:pt x="2162" y="2578"/>
                  </a:cubicBezTo>
                  <a:cubicBezTo>
                    <a:pt x="2133" y="2625"/>
                    <a:pt x="2103" y="2661"/>
                    <a:pt x="2073" y="2702"/>
                  </a:cubicBezTo>
                  <a:cubicBezTo>
                    <a:pt x="2055" y="2720"/>
                    <a:pt x="2050" y="2738"/>
                    <a:pt x="2038" y="2756"/>
                  </a:cubicBezTo>
                  <a:cubicBezTo>
                    <a:pt x="2008" y="2797"/>
                    <a:pt x="1978" y="2839"/>
                    <a:pt x="1949" y="2880"/>
                  </a:cubicBezTo>
                  <a:cubicBezTo>
                    <a:pt x="1937" y="2898"/>
                    <a:pt x="1931" y="2910"/>
                    <a:pt x="1919" y="2916"/>
                  </a:cubicBezTo>
                  <a:cubicBezTo>
                    <a:pt x="1877" y="2970"/>
                    <a:pt x="1842" y="3029"/>
                    <a:pt x="1806" y="3082"/>
                  </a:cubicBezTo>
                  <a:cubicBezTo>
                    <a:pt x="1800" y="3094"/>
                    <a:pt x="1788" y="3106"/>
                    <a:pt x="1782" y="3118"/>
                  </a:cubicBezTo>
                  <a:cubicBezTo>
                    <a:pt x="1753" y="3165"/>
                    <a:pt x="1723" y="3207"/>
                    <a:pt x="1699" y="3255"/>
                  </a:cubicBezTo>
                  <a:cubicBezTo>
                    <a:pt x="1693" y="3266"/>
                    <a:pt x="1681" y="3290"/>
                    <a:pt x="1670" y="3302"/>
                  </a:cubicBezTo>
                  <a:cubicBezTo>
                    <a:pt x="1640" y="3350"/>
                    <a:pt x="1622" y="3391"/>
                    <a:pt x="1592" y="3439"/>
                  </a:cubicBezTo>
                  <a:cubicBezTo>
                    <a:pt x="1580" y="3450"/>
                    <a:pt x="1575" y="3468"/>
                    <a:pt x="1569" y="3474"/>
                  </a:cubicBezTo>
                  <a:cubicBezTo>
                    <a:pt x="1533" y="3534"/>
                    <a:pt x="1503" y="3587"/>
                    <a:pt x="1462" y="3646"/>
                  </a:cubicBezTo>
                  <a:cubicBezTo>
                    <a:pt x="1456" y="3658"/>
                    <a:pt x="1450" y="3670"/>
                    <a:pt x="1444" y="3682"/>
                  </a:cubicBezTo>
                  <a:cubicBezTo>
                    <a:pt x="1414" y="3730"/>
                    <a:pt x="1390" y="3771"/>
                    <a:pt x="1361" y="3825"/>
                  </a:cubicBezTo>
                  <a:cubicBezTo>
                    <a:pt x="1355" y="3836"/>
                    <a:pt x="1337" y="3860"/>
                    <a:pt x="1331" y="3878"/>
                  </a:cubicBezTo>
                  <a:cubicBezTo>
                    <a:pt x="1307" y="3920"/>
                    <a:pt x="1278" y="3967"/>
                    <a:pt x="1254" y="4009"/>
                  </a:cubicBezTo>
                  <a:cubicBezTo>
                    <a:pt x="1248" y="4026"/>
                    <a:pt x="1242" y="4038"/>
                    <a:pt x="1236" y="4044"/>
                  </a:cubicBezTo>
                  <a:lnTo>
                    <a:pt x="1147" y="4222"/>
                  </a:lnTo>
                  <a:cubicBezTo>
                    <a:pt x="1135" y="4240"/>
                    <a:pt x="1129" y="4246"/>
                    <a:pt x="1129" y="4264"/>
                  </a:cubicBezTo>
                  <a:cubicBezTo>
                    <a:pt x="1105" y="4306"/>
                    <a:pt x="1076" y="4359"/>
                    <a:pt x="1058" y="4401"/>
                  </a:cubicBezTo>
                  <a:cubicBezTo>
                    <a:pt x="1046" y="4418"/>
                    <a:pt x="1040" y="4442"/>
                    <a:pt x="1028" y="4454"/>
                  </a:cubicBezTo>
                  <a:cubicBezTo>
                    <a:pt x="1004" y="4501"/>
                    <a:pt x="981" y="4549"/>
                    <a:pt x="957" y="4597"/>
                  </a:cubicBezTo>
                  <a:lnTo>
                    <a:pt x="939" y="4638"/>
                  </a:lnTo>
                  <a:cubicBezTo>
                    <a:pt x="909" y="4697"/>
                    <a:pt x="886" y="4757"/>
                    <a:pt x="856" y="4816"/>
                  </a:cubicBezTo>
                  <a:cubicBezTo>
                    <a:pt x="850" y="4834"/>
                    <a:pt x="850" y="4840"/>
                    <a:pt x="838" y="4858"/>
                  </a:cubicBezTo>
                  <a:cubicBezTo>
                    <a:pt x="820" y="4905"/>
                    <a:pt x="797" y="4953"/>
                    <a:pt x="773" y="5006"/>
                  </a:cubicBezTo>
                  <a:cubicBezTo>
                    <a:pt x="767" y="5018"/>
                    <a:pt x="761" y="5042"/>
                    <a:pt x="749" y="5054"/>
                  </a:cubicBezTo>
                  <a:cubicBezTo>
                    <a:pt x="731" y="5101"/>
                    <a:pt x="714" y="5155"/>
                    <a:pt x="690" y="5196"/>
                  </a:cubicBezTo>
                  <a:cubicBezTo>
                    <a:pt x="684" y="5214"/>
                    <a:pt x="678" y="5226"/>
                    <a:pt x="678" y="5244"/>
                  </a:cubicBezTo>
                  <a:cubicBezTo>
                    <a:pt x="654" y="5303"/>
                    <a:pt x="630" y="5362"/>
                    <a:pt x="601" y="5428"/>
                  </a:cubicBezTo>
                  <a:cubicBezTo>
                    <a:pt x="595" y="5434"/>
                    <a:pt x="595" y="5452"/>
                    <a:pt x="589" y="5458"/>
                  </a:cubicBezTo>
                  <a:cubicBezTo>
                    <a:pt x="565" y="5511"/>
                    <a:pt x="553" y="5558"/>
                    <a:pt x="535" y="5606"/>
                  </a:cubicBezTo>
                  <a:cubicBezTo>
                    <a:pt x="529" y="5618"/>
                    <a:pt x="524" y="5642"/>
                    <a:pt x="512" y="5659"/>
                  </a:cubicBezTo>
                  <a:cubicBezTo>
                    <a:pt x="500" y="5701"/>
                    <a:pt x="482" y="5754"/>
                    <a:pt x="464" y="5796"/>
                  </a:cubicBezTo>
                  <a:cubicBezTo>
                    <a:pt x="452" y="5814"/>
                    <a:pt x="452" y="5826"/>
                    <a:pt x="446" y="5843"/>
                  </a:cubicBezTo>
                  <a:cubicBezTo>
                    <a:pt x="423" y="5903"/>
                    <a:pt x="411" y="5968"/>
                    <a:pt x="387" y="6028"/>
                  </a:cubicBezTo>
                  <a:cubicBezTo>
                    <a:pt x="387" y="6033"/>
                    <a:pt x="381" y="6051"/>
                    <a:pt x="381" y="6057"/>
                  </a:cubicBezTo>
                  <a:lnTo>
                    <a:pt x="333" y="6212"/>
                  </a:lnTo>
                  <a:cubicBezTo>
                    <a:pt x="333" y="6224"/>
                    <a:pt x="328" y="6229"/>
                    <a:pt x="328" y="6235"/>
                  </a:cubicBezTo>
                  <a:cubicBezTo>
                    <a:pt x="328" y="6241"/>
                    <a:pt x="322" y="6259"/>
                    <a:pt x="322" y="6265"/>
                  </a:cubicBezTo>
                  <a:cubicBezTo>
                    <a:pt x="304" y="6313"/>
                    <a:pt x="292" y="6360"/>
                    <a:pt x="286" y="6408"/>
                  </a:cubicBezTo>
                  <a:cubicBezTo>
                    <a:pt x="274" y="6419"/>
                    <a:pt x="274" y="6437"/>
                    <a:pt x="268" y="6449"/>
                  </a:cubicBezTo>
                  <a:cubicBezTo>
                    <a:pt x="256" y="6509"/>
                    <a:pt x="238" y="6568"/>
                    <a:pt x="227" y="6639"/>
                  </a:cubicBezTo>
                  <a:cubicBezTo>
                    <a:pt x="227" y="6645"/>
                    <a:pt x="215" y="6657"/>
                    <a:pt x="215" y="6669"/>
                  </a:cubicBezTo>
                  <a:cubicBezTo>
                    <a:pt x="203" y="6716"/>
                    <a:pt x="197" y="6770"/>
                    <a:pt x="179" y="6817"/>
                  </a:cubicBezTo>
                  <a:cubicBezTo>
                    <a:pt x="173" y="6835"/>
                    <a:pt x="173" y="6853"/>
                    <a:pt x="167" y="6877"/>
                  </a:cubicBezTo>
                  <a:cubicBezTo>
                    <a:pt x="155" y="6918"/>
                    <a:pt x="143" y="6966"/>
                    <a:pt x="138" y="7013"/>
                  </a:cubicBezTo>
                  <a:cubicBezTo>
                    <a:pt x="138" y="7031"/>
                    <a:pt x="126" y="7043"/>
                    <a:pt x="126" y="7061"/>
                  </a:cubicBezTo>
                  <a:cubicBezTo>
                    <a:pt x="114" y="7120"/>
                    <a:pt x="108" y="7180"/>
                    <a:pt x="96" y="7239"/>
                  </a:cubicBezTo>
                  <a:cubicBezTo>
                    <a:pt x="96" y="7245"/>
                    <a:pt x="96" y="7263"/>
                    <a:pt x="90" y="7269"/>
                  </a:cubicBezTo>
                  <a:cubicBezTo>
                    <a:pt x="84" y="7322"/>
                    <a:pt x="78" y="7364"/>
                    <a:pt x="66" y="7417"/>
                  </a:cubicBezTo>
                  <a:cubicBezTo>
                    <a:pt x="66" y="7441"/>
                    <a:pt x="60" y="7453"/>
                    <a:pt x="60" y="7470"/>
                  </a:cubicBezTo>
                  <a:cubicBezTo>
                    <a:pt x="54" y="7512"/>
                    <a:pt x="48" y="7560"/>
                    <a:pt x="48" y="7601"/>
                  </a:cubicBezTo>
                  <a:cubicBezTo>
                    <a:pt x="48" y="7619"/>
                    <a:pt x="37" y="7631"/>
                    <a:pt x="37" y="7649"/>
                  </a:cubicBezTo>
                  <a:cubicBezTo>
                    <a:pt x="31" y="7708"/>
                    <a:pt x="25" y="7767"/>
                    <a:pt x="25" y="7827"/>
                  </a:cubicBezTo>
                  <a:lnTo>
                    <a:pt x="25" y="7833"/>
                  </a:lnTo>
                  <a:cubicBezTo>
                    <a:pt x="25" y="7856"/>
                    <a:pt x="19" y="7886"/>
                    <a:pt x="19" y="7904"/>
                  </a:cubicBezTo>
                  <a:cubicBezTo>
                    <a:pt x="19" y="7928"/>
                    <a:pt x="19" y="7951"/>
                    <a:pt x="7" y="7975"/>
                  </a:cubicBezTo>
                  <a:cubicBezTo>
                    <a:pt x="7" y="8005"/>
                    <a:pt x="7" y="8035"/>
                    <a:pt x="1" y="8064"/>
                  </a:cubicBezTo>
                  <a:lnTo>
                    <a:pt x="1" y="8124"/>
                  </a:lnTo>
                  <a:lnTo>
                    <a:pt x="1" y="8219"/>
                  </a:lnTo>
                  <a:lnTo>
                    <a:pt x="1" y="8260"/>
                  </a:lnTo>
                  <a:lnTo>
                    <a:pt x="1" y="8403"/>
                  </a:lnTo>
                  <a:lnTo>
                    <a:pt x="1" y="8539"/>
                  </a:lnTo>
                  <a:lnTo>
                    <a:pt x="1" y="8581"/>
                  </a:lnTo>
                  <a:lnTo>
                    <a:pt x="1" y="8670"/>
                  </a:lnTo>
                  <a:lnTo>
                    <a:pt x="1" y="8717"/>
                  </a:lnTo>
                  <a:cubicBezTo>
                    <a:pt x="1" y="8747"/>
                    <a:pt x="1" y="8777"/>
                    <a:pt x="7" y="8795"/>
                  </a:cubicBezTo>
                  <a:lnTo>
                    <a:pt x="7" y="8842"/>
                  </a:lnTo>
                  <a:cubicBezTo>
                    <a:pt x="7" y="8872"/>
                    <a:pt x="19" y="8902"/>
                    <a:pt x="19" y="8937"/>
                  </a:cubicBezTo>
                  <a:lnTo>
                    <a:pt x="19" y="8967"/>
                  </a:lnTo>
                  <a:cubicBezTo>
                    <a:pt x="19" y="9014"/>
                    <a:pt x="25" y="9050"/>
                    <a:pt x="31" y="9092"/>
                  </a:cubicBezTo>
                  <a:lnTo>
                    <a:pt x="31" y="9115"/>
                  </a:lnTo>
                  <a:cubicBezTo>
                    <a:pt x="37" y="9145"/>
                    <a:pt x="37" y="9181"/>
                    <a:pt x="48" y="9210"/>
                  </a:cubicBezTo>
                  <a:cubicBezTo>
                    <a:pt x="48" y="9228"/>
                    <a:pt x="48" y="9234"/>
                    <a:pt x="54" y="9252"/>
                  </a:cubicBezTo>
                  <a:cubicBezTo>
                    <a:pt x="54" y="9264"/>
                    <a:pt x="60" y="9282"/>
                    <a:pt x="60" y="9293"/>
                  </a:cubicBezTo>
                  <a:cubicBezTo>
                    <a:pt x="60" y="9311"/>
                    <a:pt x="66" y="9317"/>
                    <a:pt x="66" y="9329"/>
                  </a:cubicBezTo>
                  <a:cubicBezTo>
                    <a:pt x="66" y="9347"/>
                    <a:pt x="78" y="9353"/>
                    <a:pt x="78" y="9371"/>
                  </a:cubicBezTo>
                  <a:cubicBezTo>
                    <a:pt x="84" y="9400"/>
                    <a:pt x="84" y="9430"/>
                    <a:pt x="90" y="9460"/>
                  </a:cubicBezTo>
                  <a:cubicBezTo>
                    <a:pt x="90" y="9466"/>
                    <a:pt x="90" y="9472"/>
                    <a:pt x="96" y="9489"/>
                  </a:cubicBezTo>
                  <a:lnTo>
                    <a:pt x="120" y="9596"/>
                  </a:lnTo>
                  <a:lnTo>
                    <a:pt x="120" y="9614"/>
                  </a:lnTo>
                  <a:cubicBezTo>
                    <a:pt x="126" y="9644"/>
                    <a:pt x="138" y="9679"/>
                    <a:pt x="143" y="9709"/>
                  </a:cubicBezTo>
                  <a:cubicBezTo>
                    <a:pt x="143" y="9715"/>
                    <a:pt x="149" y="9733"/>
                    <a:pt x="149" y="9739"/>
                  </a:cubicBezTo>
                  <a:cubicBezTo>
                    <a:pt x="155" y="9763"/>
                    <a:pt x="167" y="9792"/>
                    <a:pt x="173" y="9816"/>
                  </a:cubicBezTo>
                  <a:cubicBezTo>
                    <a:pt x="173" y="9828"/>
                    <a:pt x="179" y="9834"/>
                    <a:pt x="179" y="9852"/>
                  </a:cubicBezTo>
                  <a:cubicBezTo>
                    <a:pt x="185" y="9881"/>
                    <a:pt x="197" y="9905"/>
                    <a:pt x="203" y="9935"/>
                  </a:cubicBezTo>
                  <a:cubicBezTo>
                    <a:pt x="203" y="9941"/>
                    <a:pt x="209" y="9947"/>
                    <a:pt x="209" y="9953"/>
                  </a:cubicBezTo>
                  <a:cubicBezTo>
                    <a:pt x="215" y="9994"/>
                    <a:pt x="233" y="10024"/>
                    <a:pt x="238" y="10059"/>
                  </a:cubicBezTo>
                  <a:cubicBezTo>
                    <a:pt x="238" y="10065"/>
                    <a:pt x="244" y="10071"/>
                    <a:pt x="244" y="10071"/>
                  </a:cubicBezTo>
                  <a:cubicBezTo>
                    <a:pt x="256" y="10101"/>
                    <a:pt x="268" y="10125"/>
                    <a:pt x="274" y="10154"/>
                  </a:cubicBezTo>
                  <a:cubicBezTo>
                    <a:pt x="286" y="10160"/>
                    <a:pt x="286" y="10178"/>
                    <a:pt x="292" y="10184"/>
                  </a:cubicBezTo>
                  <a:cubicBezTo>
                    <a:pt x="298" y="10208"/>
                    <a:pt x="304" y="10232"/>
                    <a:pt x="322" y="10249"/>
                  </a:cubicBezTo>
                  <a:cubicBezTo>
                    <a:pt x="328" y="10261"/>
                    <a:pt x="328" y="10273"/>
                    <a:pt x="333" y="10279"/>
                  </a:cubicBezTo>
                  <a:cubicBezTo>
                    <a:pt x="345" y="10303"/>
                    <a:pt x="357" y="10333"/>
                    <a:pt x="363" y="10356"/>
                  </a:cubicBezTo>
                  <a:cubicBezTo>
                    <a:pt x="363" y="10362"/>
                    <a:pt x="375" y="10368"/>
                    <a:pt x="375" y="10380"/>
                  </a:cubicBezTo>
                  <a:lnTo>
                    <a:pt x="417" y="10469"/>
                  </a:lnTo>
                  <a:cubicBezTo>
                    <a:pt x="417" y="10475"/>
                    <a:pt x="423" y="10481"/>
                    <a:pt x="423" y="10487"/>
                  </a:cubicBezTo>
                  <a:cubicBezTo>
                    <a:pt x="440" y="10511"/>
                    <a:pt x="446" y="10534"/>
                    <a:pt x="464" y="10558"/>
                  </a:cubicBezTo>
                  <a:cubicBezTo>
                    <a:pt x="470" y="10564"/>
                    <a:pt x="470" y="10570"/>
                    <a:pt x="476" y="10588"/>
                  </a:cubicBezTo>
                  <a:cubicBezTo>
                    <a:pt x="482" y="10606"/>
                    <a:pt x="500" y="10624"/>
                    <a:pt x="512" y="10647"/>
                  </a:cubicBezTo>
                  <a:cubicBezTo>
                    <a:pt x="524" y="10653"/>
                    <a:pt x="524" y="10659"/>
                    <a:pt x="529" y="10677"/>
                  </a:cubicBezTo>
                  <a:lnTo>
                    <a:pt x="571" y="10742"/>
                  </a:lnTo>
                  <a:cubicBezTo>
                    <a:pt x="571" y="10748"/>
                    <a:pt x="583" y="10748"/>
                    <a:pt x="583" y="10754"/>
                  </a:cubicBezTo>
                  <a:cubicBezTo>
                    <a:pt x="595" y="10784"/>
                    <a:pt x="619" y="10808"/>
                    <a:pt x="630" y="10837"/>
                  </a:cubicBezTo>
                  <a:cubicBezTo>
                    <a:pt x="642" y="10843"/>
                    <a:pt x="642" y="10855"/>
                    <a:pt x="648" y="10861"/>
                  </a:cubicBezTo>
                  <a:cubicBezTo>
                    <a:pt x="660" y="10885"/>
                    <a:pt x="678" y="10897"/>
                    <a:pt x="690" y="10920"/>
                  </a:cubicBezTo>
                  <a:cubicBezTo>
                    <a:pt x="702" y="10926"/>
                    <a:pt x="708" y="10932"/>
                    <a:pt x="708" y="10944"/>
                  </a:cubicBezTo>
                  <a:cubicBezTo>
                    <a:pt x="719" y="10956"/>
                    <a:pt x="737" y="10980"/>
                    <a:pt x="743" y="10992"/>
                  </a:cubicBezTo>
                  <a:cubicBezTo>
                    <a:pt x="749" y="11004"/>
                    <a:pt x="761" y="11009"/>
                    <a:pt x="761" y="11015"/>
                  </a:cubicBezTo>
                  <a:cubicBezTo>
                    <a:pt x="773" y="11039"/>
                    <a:pt x="797" y="11051"/>
                    <a:pt x="809" y="11075"/>
                  </a:cubicBezTo>
                  <a:lnTo>
                    <a:pt x="820" y="11081"/>
                  </a:lnTo>
                  <a:cubicBezTo>
                    <a:pt x="838" y="11104"/>
                    <a:pt x="856" y="11128"/>
                    <a:pt x="880" y="11152"/>
                  </a:cubicBezTo>
                  <a:lnTo>
                    <a:pt x="892" y="11164"/>
                  </a:lnTo>
                  <a:lnTo>
                    <a:pt x="939" y="11211"/>
                  </a:lnTo>
                  <a:lnTo>
                    <a:pt x="957" y="11229"/>
                  </a:lnTo>
                  <a:lnTo>
                    <a:pt x="1004" y="11277"/>
                  </a:lnTo>
                  <a:lnTo>
                    <a:pt x="1028" y="11300"/>
                  </a:lnTo>
                  <a:cubicBezTo>
                    <a:pt x="1046" y="11312"/>
                    <a:pt x="1064" y="11336"/>
                    <a:pt x="1088" y="11348"/>
                  </a:cubicBezTo>
                  <a:lnTo>
                    <a:pt x="1094" y="11360"/>
                  </a:lnTo>
                  <a:cubicBezTo>
                    <a:pt x="1117" y="11378"/>
                    <a:pt x="1135" y="11395"/>
                    <a:pt x="1159" y="11407"/>
                  </a:cubicBezTo>
                  <a:cubicBezTo>
                    <a:pt x="1165" y="11419"/>
                    <a:pt x="1177" y="11419"/>
                    <a:pt x="1183" y="11425"/>
                  </a:cubicBezTo>
                  <a:cubicBezTo>
                    <a:pt x="1194" y="11437"/>
                    <a:pt x="1218" y="11449"/>
                    <a:pt x="1236" y="11461"/>
                  </a:cubicBezTo>
                  <a:cubicBezTo>
                    <a:pt x="1242" y="11467"/>
                    <a:pt x="1248" y="11479"/>
                    <a:pt x="1254" y="11479"/>
                  </a:cubicBezTo>
                  <a:cubicBezTo>
                    <a:pt x="1272" y="11490"/>
                    <a:pt x="1295" y="11496"/>
                    <a:pt x="1307" y="11514"/>
                  </a:cubicBezTo>
                  <a:cubicBezTo>
                    <a:pt x="1313" y="11520"/>
                    <a:pt x="1325" y="11520"/>
                    <a:pt x="1331" y="11526"/>
                  </a:cubicBezTo>
                  <a:cubicBezTo>
                    <a:pt x="1355" y="11544"/>
                    <a:pt x="1385" y="11556"/>
                    <a:pt x="1402" y="11574"/>
                  </a:cubicBezTo>
                  <a:lnTo>
                    <a:pt x="8605" y="15819"/>
                  </a:lnTo>
                  <a:lnTo>
                    <a:pt x="8605" y="15819"/>
                  </a:lnTo>
                  <a:cubicBezTo>
                    <a:pt x="8605" y="15807"/>
                    <a:pt x="8599" y="15807"/>
                    <a:pt x="8587" y="15795"/>
                  </a:cubicBezTo>
                  <a:cubicBezTo>
                    <a:pt x="8575" y="15784"/>
                    <a:pt x="8552" y="15778"/>
                    <a:pt x="8540" y="15760"/>
                  </a:cubicBezTo>
                  <a:cubicBezTo>
                    <a:pt x="8528" y="15754"/>
                    <a:pt x="8522" y="15748"/>
                    <a:pt x="8516" y="15748"/>
                  </a:cubicBezTo>
                  <a:cubicBezTo>
                    <a:pt x="8498" y="15730"/>
                    <a:pt x="8480" y="15724"/>
                    <a:pt x="8463" y="15706"/>
                  </a:cubicBezTo>
                  <a:cubicBezTo>
                    <a:pt x="8457" y="15700"/>
                    <a:pt x="8451" y="15700"/>
                    <a:pt x="8439" y="15695"/>
                  </a:cubicBezTo>
                  <a:cubicBezTo>
                    <a:pt x="8421" y="15677"/>
                    <a:pt x="8397" y="15653"/>
                    <a:pt x="8373" y="15641"/>
                  </a:cubicBezTo>
                  <a:cubicBezTo>
                    <a:pt x="8373" y="15641"/>
                    <a:pt x="8368" y="15641"/>
                    <a:pt x="8368" y="15635"/>
                  </a:cubicBezTo>
                  <a:cubicBezTo>
                    <a:pt x="8344" y="15617"/>
                    <a:pt x="8332" y="15594"/>
                    <a:pt x="8308" y="15582"/>
                  </a:cubicBezTo>
                  <a:lnTo>
                    <a:pt x="8284" y="15558"/>
                  </a:lnTo>
                  <a:lnTo>
                    <a:pt x="8243" y="15516"/>
                  </a:lnTo>
                  <a:lnTo>
                    <a:pt x="8219" y="15493"/>
                  </a:lnTo>
                  <a:lnTo>
                    <a:pt x="8172" y="15445"/>
                  </a:lnTo>
                  <a:lnTo>
                    <a:pt x="8160" y="15433"/>
                  </a:lnTo>
                  <a:cubicBezTo>
                    <a:pt x="8136" y="15409"/>
                    <a:pt x="8124" y="15386"/>
                    <a:pt x="8100" y="15368"/>
                  </a:cubicBezTo>
                  <a:cubicBezTo>
                    <a:pt x="8100" y="15368"/>
                    <a:pt x="8094" y="15356"/>
                    <a:pt x="8094" y="15350"/>
                  </a:cubicBezTo>
                  <a:cubicBezTo>
                    <a:pt x="8077" y="15326"/>
                    <a:pt x="8065" y="15314"/>
                    <a:pt x="8041" y="15291"/>
                  </a:cubicBezTo>
                  <a:lnTo>
                    <a:pt x="8017" y="15267"/>
                  </a:lnTo>
                  <a:cubicBezTo>
                    <a:pt x="8005" y="15255"/>
                    <a:pt x="7993" y="15237"/>
                    <a:pt x="7982" y="15219"/>
                  </a:cubicBezTo>
                  <a:lnTo>
                    <a:pt x="7958" y="15196"/>
                  </a:lnTo>
                  <a:cubicBezTo>
                    <a:pt x="7946" y="15178"/>
                    <a:pt x="7928" y="15160"/>
                    <a:pt x="7922" y="15142"/>
                  </a:cubicBezTo>
                  <a:cubicBezTo>
                    <a:pt x="7916" y="15136"/>
                    <a:pt x="7916" y="15130"/>
                    <a:pt x="7904" y="15119"/>
                  </a:cubicBezTo>
                  <a:cubicBezTo>
                    <a:pt x="7892" y="15101"/>
                    <a:pt x="7869" y="15071"/>
                    <a:pt x="7857" y="15047"/>
                  </a:cubicBezTo>
                  <a:cubicBezTo>
                    <a:pt x="7845" y="15041"/>
                    <a:pt x="7845" y="15029"/>
                    <a:pt x="7845" y="15029"/>
                  </a:cubicBezTo>
                  <a:cubicBezTo>
                    <a:pt x="7833" y="15012"/>
                    <a:pt x="7815" y="14988"/>
                    <a:pt x="7809" y="14964"/>
                  </a:cubicBezTo>
                  <a:cubicBezTo>
                    <a:pt x="7803" y="14958"/>
                    <a:pt x="7797" y="14940"/>
                    <a:pt x="7797" y="14934"/>
                  </a:cubicBezTo>
                  <a:cubicBezTo>
                    <a:pt x="7786" y="14923"/>
                    <a:pt x="7774" y="14899"/>
                    <a:pt x="7768" y="14875"/>
                  </a:cubicBezTo>
                  <a:cubicBezTo>
                    <a:pt x="7756" y="14869"/>
                    <a:pt x="7750" y="14851"/>
                    <a:pt x="7750" y="14845"/>
                  </a:cubicBezTo>
                  <a:cubicBezTo>
                    <a:pt x="7738" y="14822"/>
                    <a:pt x="7726" y="14804"/>
                    <a:pt x="7720" y="14780"/>
                  </a:cubicBezTo>
                  <a:cubicBezTo>
                    <a:pt x="7714" y="14774"/>
                    <a:pt x="7714" y="14762"/>
                    <a:pt x="7708" y="14756"/>
                  </a:cubicBezTo>
                  <a:lnTo>
                    <a:pt x="7661" y="14667"/>
                  </a:lnTo>
                  <a:cubicBezTo>
                    <a:pt x="7655" y="14661"/>
                    <a:pt x="7655" y="14655"/>
                    <a:pt x="7655" y="14644"/>
                  </a:cubicBezTo>
                  <a:cubicBezTo>
                    <a:pt x="7649" y="14626"/>
                    <a:pt x="7631" y="14602"/>
                    <a:pt x="7625" y="14578"/>
                  </a:cubicBezTo>
                  <a:cubicBezTo>
                    <a:pt x="7619" y="14566"/>
                    <a:pt x="7619" y="14554"/>
                    <a:pt x="7607" y="14543"/>
                  </a:cubicBezTo>
                  <a:cubicBezTo>
                    <a:pt x="7602" y="14519"/>
                    <a:pt x="7596" y="14495"/>
                    <a:pt x="7590" y="14483"/>
                  </a:cubicBezTo>
                  <a:cubicBezTo>
                    <a:pt x="7578" y="14465"/>
                    <a:pt x="7578" y="14459"/>
                    <a:pt x="7572" y="14448"/>
                  </a:cubicBezTo>
                  <a:cubicBezTo>
                    <a:pt x="7566" y="14424"/>
                    <a:pt x="7560" y="14400"/>
                    <a:pt x="7542" y="14370"/>
                  </a:cubicBezTo>
                  <a:cubicBezTo>
                    <a:pt x="7542" y="14364"/>
                    <a:pt x="7536" y="14358"/>
                    <a:pt x="7536" y="14341"/>
                  </a:cubicBezTo>
                  <a:cubicBezTo>
                    <a:pt x="7518" y="14311"/>
                    <a:pt x="7512" y="14275"/>
                    <a:pt x="7507" y="14246"/>
                  </a:cubicBezTo>
                  <a:cubicBezTo>
                    <a:pt x="7507" y="14240"/>
                    <a:pt x="7501" y="14222"/>
                    <a:pt x="7501" y="14216"/>
                  </a:cubicBezTo>
                  <a:cubicBezTo>
                    <a:pt x="7489" y="14192"/>
                    <a:pt x="7483" y="14168"/>
                    <a:pt x="7477" y="14139"/>
                  </a:cubicBezTo>
                  <a:cubicBezTo>
                    <a:pt x="7471" y="14127"/>
                    <a:pt x="7471" y="14115"/>
                    <a:pt x="7459" y="14103"/>
                  </a:cubicBezTo>
                  <a:cubicBezTo>
                    <a:pt x="7453" y="14079"/>
                    <a:pt x="7447" y="14062"/>
                    <a:pt x="7447" y="14038"/>
                  </a:cubicBezTo>
                  <a:cubicBezTo>
                    <a:pt x="7447" y="14026"/>
                    <a:pt x="7441" y="14008"/>
                    <a:pt x="7441" y="14002"/>
                  </a:cubicBezTo>
                  <a:cubicBezTo>
                    <a:pt x="7429" y="13973"/>
                    <a:pt x="7423" y="13949"/>
                    <a:pt x="7417" y="13919"/>
                  </a:cubicBezTo>
                  <a:cubicBezTo>
                    <a:pt x="7417" y="13913"/>
                    <a:pt x="7411" y="13895"/>
                    <a:pt x="7411" y="13889"/>
                  </a:cubicBezTo>
                  <a:cubicBezTo>
                    <a:pt x="7400" y="13854"/>
                    <a:pt x="7394" y="13818"/>
                    <a:pt x="7388" y="13788"/>
                  </a:cubicBezTo>
                  <a:cubicBezTo>
                    <a:pt x="7388" y="13771"/>
                    <a:pt x="7382" y="13759"/>
                    <a:pt x="7382" y="13747"/>
                  </a:cubicBezTo>
                  <a:cubicBezTo>
                    <a:pt x="7370" y="13729"/>
                    <a:pt x="7370" y="13699"/>
                    <a:pt x="7364" y="13676"/>
                  </a:cubicBezTo>
                  <a:cubicBezTo>
                    <a:pt x="7364" y="13658"/>
                    <a:pt x="7358" y="13646"/>
                    <a:pt x="7358" y="13628"/>
                  </a:cubicBezTo>
                  <a:cubicBezTo>
                    <a:pt x="7352" y="13610"/>
                    <a:pt x="7352" y="13587"/>
                    <a:pt x="7352" y="13563"/>
                  </a:cubicBezTo>
                  <a:cubicBezTo>
                    <a:pt x="7352" y="13551"/>
                    <a:pt x="7340" y="13533"/>
                    <a:pt x="7340" y="13521"/>
                  </a:cubicBezTo>
                  <a:cubicBezTo>
                    <a:pt x="7340" y="13492"/>
                    <a:pt x="7334" y="13468"/>
                    <a:pt x="7334" y="13438"/>
                  </a:cubicBezTo>
                  <a:cubicBezTo>
                    <a:pt x="7334" y="13420"/>
                    <a:pt x="7334" y="13414"/>
                    <a:pt x="7328" y="13397"/>
                  </a:cubicBezTo>
                  <a:cubicBezTo>
                    <a:pt x="7322" y="13361"/>
                    <a:pt x="7322" y="13319"/>
                    <a:pt x="7311" y="13278"/>
                  </a:cubicBezTo>
                  <a:lnTo>
                    <a:pt x="7311" y="13242"/>
                  </a:lnTo>
                  <a:cubicBezTo>
                    <a:pt x="7311" y="13212"/>
                    <a:pt x="7305" y="13183"/>
                    <a:pt x="7305" y="13153"/>
                  </a:cubicBezTo>
                  <a:lnTo>
                    <a:pt x="7305" y="13112"/>
                  </a:lnTo>
                  <a:cubicBezTo>
                    <a:pt x="7305" y="13082"/>
                    <a:pt x="7305" y="13058"/>
                    <a:pt x="7299" y="13028"/>
                  </a:cubicBezTo>
                  <a:lnTo>
                    <a:pt x="7299" y="12981"/>
                  </a:lnTo>
                  <a:lnTo>
                    <a:pt x="7299" y="12892"/>
                  </a:lnTo>
                  <a:lnTo>
                    <a:pt x="7299" y="12850"/>
                  </a:lnTo>
                  <a:lnTo>
                    <a:pt x="7299" y="12714"/>
                  </a:lnTo>
                  <a:lnTo>
                    <a:pt x="7299" y="12565"/>
                  </a:lnTo>
                  <a:lnTo>
                    <a:pt x="7299" y="12524"/>
                  </a:lnTo>
                  <a:cubicBezTo>
                    <a:pt x="7299" y="12488"/>
                    <a:pt x="7299" y="12458"/>
                    <a:pt x="7305" y="12417"/>
                  </a:cubicBezTo>
                  <a:lnTo>
                    <a:pt x="7305" y="12369"/>
                  </a:lnTo>
                  <a:cubicBezTo>
                    <a:pt x="7305" y="12340"/>
                    <a:pt x="7305" y="12298"/>
                    <a:pt x="7311" y="12268"/>
                  </a:cubicBezTo>
                  <a:cubicBezTo>
                    <a:pt x="7311" y="12256"/>
                    <a:pt x="7311" y="12233"/>
                    <a:pt x="7322" y="12221"/>
                  </a:cubicBezTo>
                  <a:cubicBezTo>
                    <a:pt x="7322" y="12191"/>
                    <a:pt x="7328" y="12161"/>
                    <a:pt x="7328" y="12132"/>
                  </a:cubicBezTo>
                  <a:cubicBezTo>
                    <a:pt x="7334" y="12072"/>
                    <a:pt x="7340" y="12013"/>
                    <a:pt x="7340" y="11954"/>
                  </a:cubicBezTo>
                  <a:cubicBezTo>
                    <a:pt x="7340" y="11936"/>
                    <a:pt x="7352" y="11912"/>
                    <a:pt x="7352" y="11900"/>
                  </a:cubicBezTo>
                  <a:cubicBezTo>
                    <a:pt x="7358" y="11853"/>
                    <a:pt x="7358" y="11811"/>
                    <a:pt x="7364" y="11764"/>
                  </a:cubicBezTo>
                  <a:cubicBezTo>
                    <a:pt x="7364" y="11746"/>
                    <a:pt x="7370" y="11728"/>
                    <a:pt x="7370" y="11704"/>
                  </a:cubicBezTo>
                  <a:cubicBezTo>
                    <a:pt x="7382" y="11663"/>
                    <a:pt x="7388" y="11609"/>
                    <a:pt x="7394" y="11568"/>
                  </a:cubicBezTo>
                  <a:cubicBezTo>
                    <a:pt x="7394" y="11550"/>
                    <a:pt x="7400" y="11538"/>
                    <a:pt x="7400" y="11526"/>
                  </a:cubicBezTo>
                  <a:cubicBezTo>
                    <a:pt x="7411" y="11467"/>
                    <a:pt x="7423" y="11407"/>
                    <a:pt x="7429" y="11348"/>
                  </a:cubicBezTo>
                  <a:cubicBezTo>
                    <a:pt x="7429" y="11336"/>
                    <a:pt x="7441" y="11312"/>
                    <a:pt x="7441" y="11300"/>
                  </a:cubicBezTo>
                  <a:cubicBezTo>
                    <a:pt x="7447" y="11253"/>
                    <a:pt x="7453" y="11211"/>
                    <a:pt x="7471" y="11164"/>
                  </a:cubicBezTo>
                  <a:cubicBezTo>
                    <a:pt x="7477" y="11140"/>
                    <a:pt x="7477" y="11128"/>
                    <a:pt x="7483" y="11104"/>
                  </a:cubicBezTo>
                  <a:cubicBezTo>
                    <a:pt x="7489" y="11063"/>
                    <a:pt x="7507" y="11009"/>
                    <a:pt x="7512" y="10962"/>
                  </a:cubicBezTo>
                  <a:cubicBezTo>
                    <a:pt x="7512" y="10950"/>
                    <a:pt x="7518" y="10938"/>
                    <a:pt x="7518" y="10920"/>
                  </a:cubicBezTo>
                  <a:lnTo>
                    <a:pt x="7566" y="10742"/>
                  </a:lnTo>
                  <a:cubicBezTo>
                    <a:pt x="7572" y="10724"/>
                    <a:pt x="7572" y="10707"/>
                    <a:pt x="7578" y="10689"/>
                  </a:cubicBezTo>
                  <a:cubicBezTo>
                    <a:pt x="7596" y="10647"/>
                    <a:pt x="7602" y="10600"/>
                    <a:pt x="7619" y="10558"/>
                  </a:cubicBezTo>
                  <a:cubicBezTo>
                    <a:pt x="7625" y="10534"/>
                    <a:pt x="7631" y="10517"/>
                    <a:pt x="7631" y="10499"/>
                  </a:cubicBezTo>
                  <a:cubicBezTo>
                    <a:pt x="7649" y="10451"/>
                    <a:pt x="7661" y="10398"/>
                    <a:pt x="7679" y="10356"/>
                  </a:cubicBezTo>
                  <a:cubicBezTo>
                    <a:pt x="7685" y="10344"/>
                    <a:pt x="7685" y="10327"/>
                    <a:pt x="7691" y="10309"/>
                  </a:cubicBezTo>
                  <a:cubicBezTo>
                    <a:pt x="7714" y="10249"/>
                    <a:pt x="7726" y="10190"/>
                    <a:pt x="7750" y="10131"/>
                  </a:cubicBezTo>
                  <a:cubicBezTo>
                    <a:pt x="7756" y="10119"/>
                    <a:pt x="7768" y="10095"/>
                    <a:pt x="7768" y="10083"/>
                  </a:cubicBezTo>
                  <a:lnTo>
                    <a:pt x="7809" y="9947"/>
                  </a:lnTo>
                  <a:cubicBezTo>
                    <a:pt x="7815" y="9923"/>
                    <a:pt x="7827" y="9911"/>
                    <a:pt x="7833" y="9887"/>
                  </a:cubicBezTo>
                  <a:cubicBezTo>
                    <a:pt x="7845" y="9846"/>
                    <a:pt x="7869" y="9792"/>
                    <a:pt x="7887" y="9751"/>
                  </a:cubicBezTo>
                  <a:cubicBezTo>
                    <a:pt x="7892" y="9733"/>
                    <a:pt x="7892" y="9721"/>
                    <a:pt x="7898" y="9703"/>
                  </a:cubicBezTo>
                  <a:lnTo>
                    <a:pt x="7964" y="9525"/>
                  </a:lnTo>
                  <a:cubicBezTo>
                    <a:pt x="7976" y="9513"/>
                    <a:pt x="7982" y="9489"/>
                    <a:pt x="7987" y="9472"/>
                  </a:cubicBezTo>
                  <a:cubicBezTo>
                    <a:pt x="8005" y="9430"/>
                    <a:pt x="8023" y="9382"/>
                    <a:pt x="8041" y="9341"/>
                  </a:cubicBezTo>
                  <a:cubicBezTo>
                    <a:pt x="8047" y="9317"/>
                    <a:pt x="8053" y="9305"/>
                    <a:pt x="8065" y="9282"/>
                  </a:cubicBezTo>
                  <a:cubicBezTo>
                    <a:pt x="8082" y="9234"/>
                    <a:pt x="8100" y="9192"/>
                    <a:pt x="8124" y="9145"/>
                  </a:cubicBezTo>
                  <a:lnTo>
                    <a:pt x="8142" y="9103"/>
                  </a:lnTo>
                  <a:cubicBezTo>
                    <a:pt x="8172" y="9044"/>
                    <a:pt x="8195" y="8985"/>
                    <a:pt x="8225" y="8925"/>
                  </a:cubicBezTo>
                  <a:cubicBezTo>
                    <a:pt x="8231" y="8907"/>
                    <a:pt x="8243" y="8884"/>
                    <a:pt x="8249" y="8872"/>
                  </a:cubicBezTo>
                  <a:cubicBezTo>
                    <a:pt x="8272" y="8824"/>
                    <a:pt x="8290" y="8783"/>
                    <a:pt x="8308" y="8747"/>
                  </a:cubicBezTo>
                  <a:cubicBezTo>
                    <a:pt x="8314" y="8723"/>
                    <a:pt x="8332" y="8711"/>
                    <a:pt x="8338" y="8688"/>
                  </a:cubicBezTo>
                  <a:lnTo>
                    <a:pt x="8403" y="8551"/>
                  </a:lnTo>
                  <a:lnTo>
                    <a:pt x="8427" y="8510"/>
                  </a:lnTo>
                  <a:cubicBezTo>
                    <a:pt x="8457" y="8450"/>
                    <a:pt x="8486" y="8397"/>
                    <a:pt x="8516" y="8337"/>
                  </a:cubicBezTo>
                  <a:cubicBezTo>
                    <a:pt x="8522" y="8320"/>
                    <a:pt x="8528" y="8308"/>
                    <a:pt x="8546" y="8284"/>
                  </a:cubicBezTo>
                  <a:cubicBezTo>
                    <a:pt x="8569" y="8242"/>
                    <a:pt x="8587" y="8201"/>
                    <a:pt x="8611" y="8159"/>
                  </a:cubicBezTo>
                  <a:cubicBezTo>
                    <a:pt x="8617" y="8136"/>
                    <a:pt x="8635" y="8124"/>
                    <a:pt x="8641" y="8100"/>
                  </a:cubicBezTo>
                  <a:cubicBezTo>
                    <a:pt x="8664" y="8052"/>
                    <a:pt x="8694" y="8011"/>
                    <a:pt x="8718" y="7975"/>
                  </a:cubicBezTo>
                  <a:lnTo>
                    <a:pt x="8736" y="7928"/>
                  </a:lnTo>
                  <a:cubicBezTo>
                    <a:pt x="8765" y="7868"/>
                    <a:pt x="8807" y="7815"/>
                    <a:pt x="8837" y="7767"/>
                  </a:cubicBezTo>
                  <a:cubicBezTo>
                    <a:pt x="8843" y="7750"/>
                    <a:pt x="8854" y="7738"/>
                    <a:pt x="8866" y="7720"/>
                  </a:cubicBezTo>
                  <a:cubicBezTo>
                    <a:pt x="8884" y="7678"/>
                    <a:pt x="8914" y="7637"/>
                    <a:pt x="8938" y="7595"/>
                  </a:cubicBezTo>
                  <a:cubicBezTo>
                    <a:pt x="8955" y="7571"/>
                    <a:pt x="8961" y="7560"/>
                    <a:pt x="8973" y="7536"/>
                  </a:cubicBezTo>
                  <a:cubicBezTo>
                    <a:pt x="9003" y="7488"/>
                    <a:pt x="9027" y="7453"/>
                    <a:pt x="9056" y="7411"/>
                  </a:cubicBezTo>
                  <a:cubicBezTo>
                    <a:pt x="9062" y="7393"/>
                    <a:pt x="9080" y="7381"/>
                    <a:pt x="9086" y="7364"/>
                  </a:cubicBezTo>
                  <a:cubicBezTo>
                    <a:pt x="9122" y="7310"/>
                    <a:pt x="9163" y="7263"/>
                    <a:pt x="9199" y="7203"/>
                  </a:cubicBezTo>
                  <a:cubicBezTo>
                    <a:pt x="9205" y="7185"/>
                    <a:pt x="9223" y="7174"/>
                    <a:pt x="9229" y="7156"/>
                  </a:cubicBezTo>
                  <a:cubicBezTo>
                    <a:pt x="9258" y="7120"/>
                    <a:pt x="9288" y="7073"/>
                    <a:pt x="9312" y="7037"/>
                  </a:cubicBezTo>
                  <a:cubicBezTo>
                    <a:pt x="9324" y="7025"/>
                    <a:pt x="9329" y="7001"/>
                    <a:pt x="9347" y="6984"/>
                  </a:cubicBezTo>
                  <a:cubicBezTo>
                    <a:pt x="9377" y="6948"/>
                    <a:pt x="9407" y="6906"/>
                    <a:pt x="9436" y="6865"/>
                  </a:cubicBezTo>
                  <a:cubicBezTo>
                    <a:pt x="9442" y="6853"/>
                    <a:pt x="9460" y="6835"/>
                    <a:pt x="9466" y="6829"/>
                  </a:cubicBezTo>
                  <a:cubicBezTo>
                    <a:pt x="9502" y="6776"/>
                    <a:pt x="9549" y="6728"/>
                    <a:pt x="9585" y="6675"/>
                  </a:cubicBezTo>
                  <a:cubicBezTo>
                    <a:pt x="9591" y="6657"/>
                    <a:pt x="9609" y="6651"/>
                    <a:pt x="9614" y="6639"/>
                  </a:cubicBezTo>
                  <a:cubicBezTo>
                    <a:pt x="9644" y="6598"/>
                    <a:pt x="9674" y="6556"/>
                    <a:pt x="9704" y="6520"/>
                  </a:cubicBezTo>
                  <a:cubicBezTo>
                    <a:pt x="9715" y="6503"/>
                    <a:pt x="9733" y="6491"/>
                    <a:pt x="9739" y="6467"/>
                  </a:cubicBezTo>
                  <a:cubicBezTo>
                    <a:pt x="9769" y="6431"/>
                    <a:pt x="9804" y="6384"/>
                    <a:pt x="9834" y="6348"/>
                  </a:cubicBezTo>
                  <a:cubicBezTo>
                    <a:pt x="9846" y="6330"/>
                    <a:pt x="9858" y="6324"/>
                    <a:pt x="9864" y="6313"/>
                  </a:cubicBezTo>
                  <a:cubicBezTo>
                    <a:pt x="9911" y="6259"/>
                    <a:pt x="9947" y="6212"/>
                    <a:pt x="9994" y="6164"/>
                  </a:cubicBezTo>
                  <a:cubicBezTo>
                    <a:pt x="10000" y="6146"/>
                    <a:pt x="10012" y="6140"/>
                    <a:pt x="10024" y="6123"/>
                  </a:cubicBezTo>
                  <a:cubicBezTo>
                    <a:pt x="10054" y="6087"/>
                    <a:pt x="10090" y="6051"/>
                    <a:pt x="10125" y="6016"/>
                  </a:cubicBezTo>
                  <a:cubicBezTo>
                    <a:pt x="10143" y="5998"/>
                    <a:pt x="10155" y="5986"/>
                    <a:pt x="10161" y="5968"/>
                  </a:cubicBezTo>
                  <a:cubicBezTo>
                    <a:pt x="10202" y="5933"/>
                    <a:pt x="10232" y="5897"/>
                    <a:pt x="10268" y="5855"/>
                  </a:cubicBezTo>
                  <a:lnTo>
                    <a:pt x="10297" y="5826"/>
                  </a:lnTo>
                  <a:cubicBezTo>
                    <a:pt x="10339" y="5784"/>
                    <a:pt x="10386" y="5737"/>
                    <a:pt x="10428" y="5689"/>
                  </a:cubicBezTo>
                  <a:lnTo>
                    <a:pt x="10458" y="5659"/>
                  </a:lnTo>
                  <a:lnTo>
                    <a:pt x="10570" y="5547"/>
                  </a:lnTo>
                  <a:lnTo>
                    <a:pt x="10606" y="5511"/>
                  </a:lnTo>
                  <a:cubicBezTo>
                    <a:pt x="10648" y="5469"/>
                    <a:pt x="10683" y="5434"/>
                    <a:pt x="10719" y="5404"/>
                  </a:cubicBezTo>
                  <a:cubicBezTo>
                    <a:pt x="10725" y="5398"/>
                    <a:pt x="10743" y="5392"/>
                    <a:pt x="10749" y="5374"/>
                  </a:cubicBezTo>
                  <a:cubicBezTo>
                    <a:pt x="10796" y="5333"/>
                    <a:pt x="10844" y="5285"/>
                    <a:pt x="10891" y="5250"/>
                  </a:cubicBezTo>
                  <a:cubicBezTo>
                    <a:pt x="10897" y="5244"/>
                    <a:pt x="10903" y="5232"/>
                    <a:pt x="10921" y="5226"/>
                  </a:cubicBezTo>
                  <a:cubicBezTo>
                    <a:pt x="10956" y="5190"/>
                    <a:pt x="10992" y="5161"/>
                    <a:pt x="11040" y="5125"/>
                  </a:cubicBezTo>
                  <a:cubicBezTo>
                    <a:pt x="11051" y="5107"/>
                    <a:pt x="11069" y="5101"/>
                    <a:pt x="11075" y="5083"/>
                  </a:cubicBezTo>
                  <a:cubicBezTo>
                    <a:pt x="11111" y="5054"/>
                    <a:pt x="11158" y="5018"/>
                    <a:pt x="11194" y="4988"/>
                  </a:cubicBezTo>
                  <a:cubicBezTo>
                    <a:pt x="11200" y="4982"/>
                    <a:pt x="11212" y="4977"/>
                    <a:pt x="11224" y="4965"/>
                  </a:cubicBezTo>
                  <a:cubicBezTo>
                    <a:pt x="11277" y="4929"/>
                    <a:pt x="11319" y="4887"/>
                    <a:pt x="11372" y="4846"/>
                  </a:cubicBezTo>
                  <a:lnTo>
                    <a:pt x="11461" y="4781"/>
                  </a:lnTo>
                  <a:cubicBezTo>
                    <a:pt x="11479" y="4775"/>
                    <a:pt x="11485" y="4769"/>
                    <a:pt x="11497" y="4757"/>
                  </a:cubicBezTo>
                  <a:cubicBezTo>
                    <a:pt x="11538" y="4739"/>
                    <a:pt x="11568" y="4709"/>
                    <a:pt x="11604" y="4686"/>
                  </a:cubicBezTo>
                  <a:cubicBezTo>
                    <a:pt x="11616" y="4680"/>
                    <a:pt x="11633" y="4662"/>
                    <a:pt x="11645" y="4656"/>
                  </a:cubicBezTo>
                  <a:cubicBezTo>
                    <a:pt x="11669" y="4638"/>
                    <a:pt x="11699" y="4620"/>
                    <a:pt x="11722" y="4602"/>
                  </a:cubicBezTo>
                  <a:cubicBezTo>
                    <a:pt x="11734" y="4597"/>
                    <a:pt x="11752" y="4579"/>
                    <a:pt x="11764" y="4573"/>
                  </a:cubicBezTo>
                  <a:lnTo>
                    <a:pt x="11835" y="4531"/>
                  </a:lnTo>
                  <a:cubicBezTo>
                    <a:pt x="11847" y="4519"/>
                    <a:pt x="11865" y="4507"/>
                    <a:pt x="11883" y="4501"/>
                  </a:cubicBezTo>
                  <a:lnTo>
                    <a:pt x="11954" y="4454"/>
                  </a:lnTo>
                  <a:cubicBezTo>
                    <a:pt x="11966" y="4448"/>
                    <a:pt x="11984" y="4430"/>
                    <a:pt x="11996" y="4424"/>
                  </a:cubicBezTo>
                  <a:cubicBezTo>
                    <a:pt x="12019" y="4412"/>
                    <a:pt x="12049" y="4395"/>
                    <a:pt x="12073" y="4383"/>
                  </a:cubicBezTo>
                  <a:lnTo>
                    <a:pt x="12114" y="4359"/>
                  </a:lnTo>
                  <a:cubicBezTo>
                    <a:pt x="12150" y="4335"/>
                    <a:pt x="12197" y="4311"/>
                    <a:pt x="12233" y="4294"/>
                  </a:cubicBezTo>
                  <a:lnTo>
                    <a:pt x="4959" y="1"/>
                  </a:lnTo>
                  <a:close/>
                  <a:moveTo>
                    <a:pt x="8605" y="15819"/>
                  </a:moveTo>
                  <a:cubicBezTo>
                    <a:pt x="8605" y="15819"/>
                    <a:pt x="8605" y="15819"/>
                    <a:pt x="8605" y="15819"/>
                  </a:cubicBezTo>
                  <a:cubicBezTo>
                    <a:pt x="8607" y="15820"/>
                    <a:pt x="8609" y="15821"/>
                    <a:pt x="8610" y="15822"/>
                  </a:cubicBezTo>
                  <a:lnTo>
                    <a:pt x="8610" y="15822"/>
                  </a:lnTo>
                  <a:lnTo>
                    <a:pt x="8605" y="15819"/>
                  </a:lnTo>
                  <a:close/>
                  <a:moveTo>
                    <a:pt x="8610" y="15822"/>
                  </a:moveTo>
                  <a:lnTo>
                    <a:pt x="8676" y="15861"/>
                  </a:lnTo>
                  <a:cubicBezTo>
                    <a:pt x="8660" y="15850"/>
                    <a:pt x="8633" y="15834"/>
                    <a:pt x="8610" y="15822"/>
                  </a:cubicBezTo>
                  <a:close/>
                </a:path>
              </a:pathLst>
            </a:custGeom>
            <a:solidFill>
              <a:srgbClr val="979797">
                <a:alpha val="408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236;p45">
              <a:extLst>
                <a:ext uri="{FF2B5EF4-FFF2-40B4-BE49-F238E27FC236}">
                  <a16:creationId xmlns:a16="http://schemas.microsoft.com/office/drawing/2014/main" id="{FC27467A-235F-B5A8-47BE-D0D089E02D77}"/>
                </a:ext>
              </a:extLst>
            </p:cNvPr>
            <p:cNvSpPr/>
            <p:nvPr/>
          </p:nvSpPr>
          <p:spPr>
            <a:xfrm>
              <a:off x="9706338" y="-1666865"/>
              <a:ext cx="130405" cy="2622401"/>
            </a:xfrm>
            <a:custGeom>
              <a:avLst/>
              <a:gdLst/>
              <a:ahLst/>
              <a:cxnLst/>
              <a:rect l="l" t="t" r="r" b="b"/>
              <a:pathLst>
                <a:path w="601" h="12459" extrusionOk="0">
                  <a:moveTo>
                    <a:pt x="1" y="1"/>
                  </a:moveTo>
                  <a:lnTo>
                    <a:pt x="30" y="12132"/>
                  </a:lnTo>
                  <a:lnTo>
                    <a:pt x="600" y="12458"/>
                  </a:lnTo>
                  <a:lnTo>
                    <a:pt x="565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237;p45">
              <a:extLst>
                <a:ext uri="{FF2B5EF4-FFF2-40B4-BE49-F238E27FC236}">
                  <a16:creationId xmlns:a16="http://schemas.microsoft.com/office/drawing/2014/main" id="{EF21DAF5-29F1-3CCB-8FD1-EB9C9E5842CE}"/>
                </a:ext>
              </a:extLst>
            </p:cNvPr>
            <p:cNvSpPr/>
            <p:nvPr/>
          </p:nvSpPr>
          <p:spPr>
            <a:xfrm>
              <a:off x="9706338" y="-4241474"/>
              <a:ext cx="4718447" cy="2643660"/>
            </a:xfrm>
            <a:custGeom>
              <a:avLst/>
              <a:gdLst/>
              <a:ahLst/>
              <a:cxnLst/>
              <a:rect l="l" t="t" r="r" b="b"/>
              <a:pathLst>
                <a:path w="21746" h="12560" extrusionOk="0">
                  <a:moveTo>
                    <a:pt x="21175" y="0"/>
                  </a:moveTo>
                  <a:lnTo>
                    <a:pt x="1" y="12233"/>
                  </a:lnTo>
                  <a:lnTo>
                    <a:pt x="565" y="12559"/>
                  </a:lnTo>
                  <a:lnTo>
                    <a:pt x="21745" y="333"/>
                  </a:lnTo>
                  <a:lnTo>
                    <a:pt x="211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238;p45">
              <a:extLst>
                <a:ext uri="{FF2B5EF4-FFF2-40B4-BE49-F238E27FC236}">
                  <a16:creationId xmlns:a16="http://schemas.microsoft.com/office/drawing/2014/main" id="{BD82A49C-4DFE-B979-F181-78C310D0ACDA}"/>
                </a:ext>
              </a:extLst>
            </p:cNvPr>
            <p:cNvSpPr/>
            <p:nvPr/>
          </p:nvSpPr>
          <p:spPr>
            <a:xfrm>
              <a:off x="9828714" y="-4171594"/>
              <a:ext cx="4602363" cy="5127143"/>
            </a:xfrm>
            <a:custGeom>
              <a:avLst/>
              <a:gdLst/>
              <a:ahLst/>
              <a:cxnLst/>
              <a:rect l="l" t="t" r="r" b="b"/>
              <a:pathLst>
                <a:path w="21211" h="24359" extrusionOk="0">
                  <a:moveTo>
                    <a:pt x="21181" y="1"/>
                  </a:moveTo>
                  <a:lnTo>
                    <a:pt x="1" y="12227"/>
                  </a:lnTo>
                  <a:lnTo>
                    <a:pt x="36" y="24358"/>
                  </a:lnTo>
                  <a:lnTo>
                    <a:pt x="21211" y="12132"/>
                  </a:lnTo>
                  <a:lnTo>
                    <a:pt x="211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239;p45">
              <a:extLst>
                <a:ext uri="{FF2B5EF4-FFF2-40B4-BE49-F238E27FC236}">
                  <a16:creationId xmlns:a16="http://schemas.microsoft.com/office/drawing/2014/main" id="{98A9FE1D-4EA6-4C3F-A8D0-064C2023FDBB}"/>
                </a:ext>
              </a:extLst>
            </p:cNvPr>
            <p:cNvSpPr/>
            <p:nvPr/>
          </p:nvSpPr>
          <p:spPr>
            <a:xfrm>
              <a:off x="9931779" y="-4022784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0"/>
                  </a:moveTo>
                  <a:lnTo>
                    <a:pt x="1" y="11698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240;p45">
              <a:extLst>
                <a:ext uri="{FF2B5EF4-FFF2-40B4-BE49-F238E27FC236}">
                  <a16:creationId xmlns:a16="http://schemas.microsoft.com/office/drawing/2014/main" id="{992BBC09-4187-7C82-D678-AD6BDFC6F96C}"/>
                </a:ext>
              </a:extLst>
            </p:cNvPr>
            <p:cNvSpPr/>
            <p:nvPr/>
          </p:nvSpPr>
          <p:spPr>
            <a:xfrm>
              <a:off x="9875147" y="-3484162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8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241;p45">
              <a:extLst>
                <a:ext uri="{FF2B5EF4-FFF2-40B4-BE49-F238E27FC236}">
                  <a16:creationId xmlns:a16="http://schemas.microsoft.com/office/drawing/2014/main" id="{2CB35586-54C2-10B5-E5AA-EF9161BC0E7A}"/>
                </a:ext>
              </a:extLst>
            </p:cNvPr>
            <p:cNvSpPr/>
            <p:nvPr/>
          </p:nvSpPr>
          <p:spPr>
            <a:xfrm>
              <a:off x="9875147" y="-2879238"/>
              <a:ext cx="4508410" cy="2543681"/>
            </a:xfrm>
            <a:custGeom>
              <a:avLst/>
              <a:gdLst/>
              <a:ahLst/>
              <a:cxnLst/>
              <a:rect l="l" t="t" r="r" b="b"/>
              <a:pathLst>
                <a:path w="20778" h="12085" extrusionOk="0">
                  <a:moveTo>
                    <a:pt x="20700" y="1"/>
                  </a:moveTo>
                  <a:lnTo>
                    <a:pt x="0" y="11942"/>
                  </a:lnTo>
                  <a:lnTo>
                    <a:pt x="78" y="12084"/>
                  </a:lnTo>
                  <a:lnTo>
                    <a:pt x="20777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242;p45">
              <a:extLst>
                <a:ext uri="{FF2B5EF4-FFF2-40B4-BE49-F238E27FC236}">
                  <a16:creationId xmlns:a16="http://schemas.microsoft.com/office/drawing/2014/main" id="{36E8CF46-6588-666A-7367-055F6F12CFB7}"/>
                </a:ext>
              </a:extLst>
            </p:cNvPr>
            <p:cNvSpPr/>
            <p:nvPr/>
          </p:nvSpPr>
          <p:spPr>
            <a:xfrm>
              <a:off x="9873845" y="-2275577"/>
              <a:ext cx="4509712" cy="2544944"/>
            </a:xfrm>
            <a:custGeom>
              <a:avLst/>
              <a:gdLst/>
              <a:ahLst/>
              <a:cxnLst/>
              <a:rect l="l" t="t" r="r" b="b"/>
              <a:pathLst>
                <a:path w="20784" h="12091" extrusionOk="0">
                  <a:moveTo>
                    <a:pt x="20700" y="1"/>
                  </a:moveTo>
                  <a:lnTo>
                    <a:pt x="1" y="11948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243;p45">
              <a:extLst>
                <a:ext uri="{FF2B5EF4-FFF2-40B4-BE49-F238E27FC236}">
                  <a16:creationId xmlns:a16="http://schemas.microsoft.com/office/drawing/2014/main" id="{0924CBF4-F950-974B-1F3D-6E56BFC1DAF3}"/>
                </a:ext>
              </a:extLst>
            </p:cNvPr>
            <p:cNvSpPr/>
            <p:nvPr/>
          </p:nvSpPr>
          <p:spPr>
            <a:xfrm>
              <a:off x="13607610" y="-3656546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244;p45">
              <a:extLst>
                <a:ext uri="{FF2B5EF4-FFF2-40B4-BE49-F238E27FC236}">
                  <a16:creationId xmlns:a16="http://schemas.microsoft.com/office/drawing/2014/main" id="{A62A65C2-3344-EA7C-CA1A-291D40598E34}"/>
                </a:ext>
              </a:extLst>
            </p:cNvPr>
            <p:cNvSpPr/>
            <p:nvPr/>
          </p:nvSpPr>
          <p:spPr>
            <a:xfrm>
              <a:off x="12860336" y="-3237899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245;p45">
              <a:extLst>
                <a:ext uri="{FF2B5EF4-FFF2-40B4-BE49-F238E27FC236}">
                  <a16:creationId xmlns:a16="http://schemas.microsoft.com/office/drawing/2014/main" id="{2A34B942-289F-9A02-BB6E-9373B4917730}"/>
                </a:ext>
              </a:extLst>
            </p:cNvPr>
            <p:cNvSpPr/>
            <p:nvPr/>
          </p:nvSpPr>
          <p:spPr>
            <a:xfrm>
              <a:off x="12111761" y="-2816725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246;p45">
              <a:extLst>
                <a:ext uri="{FF2B5EF4-FFF2-40B4-BE49-F238E27FC236}">
                  <a16:creationId xmlns:a16="http://schemas.microsoft.com/office/drawing/2014/main" id="{0AF95942-C6E2-A256-7EA4-8A940240C77C}"/>
                </a:ext>
              </a:extLst>
            </p:cNvPr>
            <p:cNvSpPr/>
            <p:nvPr/>
          </p:nvSpPr>
          <p:spPr>
            <a:xfrm>
              <a:off x="11363185" y="-2399340"/>
              <a:ext cx="35151" cy="2421180"/>
            </a:xfrm>
            <a:custGeom>
              <a:avLst/>
              <a:gdLst/>
              <a:ahLst/>
              <a:cxnLst/>
              <a:rect l="l" t="t" r="r" b="b"/>
              <a:pathLst>
                <a:path w="162" h="11503" extrusionOk="0">
                  <a:moveTo>
                    <a:pt x="1" y="1"/>
                  </a:moveTo>
                  <a:lnTo>
                    <a:pt x="1" y="11503"/>
                  </a:lnTo>
                  <a:lnTo>
                    <a:pt x="161" y="11503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47;p45">
              <a:extLst>
                <a:ext uri="{FF2B5EF4-FFF2-40B4-BE49-F238E27FC236}">
                  <a16:creationId xmlns:a16="http://schemas.microsoft.com/office/drawing/2014/main" id="{02FFFB68-E91E-B0CD-F21D-0696A664321D}"/>
                </a:ext>
              </a:extLst>
            </p:cNvPr>
            <p:cNvSpPr/>
            <p:nvPr/>
          </p:nvSpPr>
          <p:spPr>
            <a:xfrm>
              <a:off x="10614610" y="-1979219"/>
              <a:ext cx="35151" cy="2419707"/>
            </a:xfrm>
            <a:custGeom>
              <a:avLst/>
              <a:gdLst/>
              <a:ahLst/>
              <a:cxnLst/>
              <a:rect l="l" t="t" r="r" b="b"/>
              <a:pathLst>
                <a:path w="162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48;p45">
              <a:extLst>
                <a:ext uri="{FF2B5EF4-FFF2-40B4-BE49-F238E27FC236}">
                  <a16:creationId xmlns:a16="http://schemas.microsoft.com/office/drawing/2014/main" id="{431694A7-A2B8-E262-FDAF-51EB8F1DF635}"/>
                </a:ext>
              </a:extLst>
            </p:cNvPr>
            <p:cNvSpPr/>
            <p:nvPr/>
          </p:nvSpPr>
          <p:spPr>
            <a:xfrm>
              <a:off x="9042818" y="-851881"/>
              <a:ext cx="768109" cy="505368"/>
            </a:xfrm>
            <a:custGeom>
              <a:avLst/>
              <a:gdLst/>
              <a:ahLst/>
              <a:cxnLst/>
              <a:rect l="l" t="t" r="r" b="b"/>
              <a:pathLst>
                <a:path w="3540" h="2401" extrusionOk="0">
                  <a:moveTo>
                    <a:pt x="476" y="2292"/>
                  </a:moveTo>
                  <a:cubicBezTo>
                    <a:pt x="482" y="2292"/>
                    <a:pt x="482" y="2292"/>
                    <a:pt x="476" y="2304"/>
                  </a:cubicBezTo>
                  <a:lnTo>
                    <a:pt x="476" y="2292"/>
                  </a:lnTo>
                  <a:close/>
                  <a:moveTo>
                    <a:pt x="470" y="2316"/>
                  </a:moveTo>
                  <a:cubicBezTo>
                    <a:pt x="476" y="2316"/>
                    <a:pt x="470" y="2316"/>
                    <a:pt x="470" y="2322"/>
                  </a:cubicBezTo>
                  <a:lnTo>
                    <a:pt x="470" y="2316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2" y="1787"/>
                  </a:lnTo>
                  <a:cubicBezTo>
                    <a:pt x="30" y="1811"/>
                    <a:pt x="1" y="1871"/>
                    <a:pt x="1" y="1942"/>
                  </a:cubicBezTo>
                  <a:cubicBezTo>
                    <a:pt x="6" y="2102"/>
                    <a:pt x="107" y="2286"/>
                    <a:pt x="244" y="2369"/>
                  </a:cubicBezTo>
                  <a:cubicBezTo>
                    <a:pt x="281" y="2390"/>
                    <a:pt x="320" y="2400"/>
                    <a:pt x="354" y="2400"/>
                  </a:cubicBezTo>
                  <a:cubicBezTo>
                    <a:pt x="381" y="2400"/>
                    <a:pt x="404" y="2394"/>
                    <a:pt x="422" y="2381"/>
                  </a:cubicBezTo>
                  <a:lnTo>
                    <a:pt x="416" y="2381"/>
                  </a:lnTo>
                  <a:lnTo>
                    <a:pt x="3480" y="600"/>
                  </a:lnTo>
                  <a:cubicBezTo>
                    <a:pt x="3486" y="600"/>
                    <a:pt x="3486" y="594"/>
                    <a:pt x="3498" y="594"/>
                  </a:cubicBezTo>
                  <a:lnTo>
                    <a:pt x="3504" y="588"/>
                  </a:lnTo>
                  <a:lnTo>
                    <a:pt x="3510" y="576"/>
                  </a:lnTo>
                  <a:lnTo>
                    <a:pt x="3516" y="570"/>
                  </a:lnTo>
                  <a:lnTo>
                    <a:pt x="3528" y="564"/>
                  </a:lnTo>
                  <a:lnTo>
                    <a:pt x="3528" y="558"/>
                  </a:lnTo>
                  <a:cubicBezTo>
                    <a:pt x="3528" y="546"/>
                    <a:pt x="3534" y="546"/>
                    <a:pt x="3534" y="540"/>
                  </a:cubicBezTo>
                  <a:lnTo>
                    <a:pt x="3534" y="534"/>
                  </a:lnTo>
                  <a:cubicBezTo>
                    <a:pt x="3534" y="529"/>
                    <a:pt x="3540" y="529"/>
                    <a:pt x="3540" y="517"/>
                  </a:cubicBezTo>
                  <a:lnTo>
                    <a:pt x="3540" y="511"/>
                  </a:lnTo>
                  <a:lnTo>
                    <a:pt x="3540" y="499"/>
                  </a:lnTo>
                  <a:lnTo>
                    <a:pt x="3540" y="487"/>
                  </a:lnTo>
                  <a:lnTo>
                    <a:pt x="3540" y="481"/>
                  </a:lnTo>
                  <a:lnTo>
                    <a:pt x="3540" y="475"/>
                  </a:lnTo>
                  <a:lnTo>
                    <a:pt x="3540" y="469"/>
                  </a:lnTo>
                  <a:lnTo>
                    <a:pt x="3540" y="445"/>
                  </a:lnTo>
                  <a:lnTo>
                    <a:pt x="3540" y="416"/>
                  </a:lnTo>
                  <a:cubicBezTo>
                    <a:pt x="3540" y="410"/>
                    <a:pt x="3540" y="392"/>
                    <a:pt x="3534" y="386"/>
                  </a:cubicBezTo>
                  <a:lnTo>
                    <a:pt x="3534" y="368"/>
                  </a:lnTo>
                  <a:cubicBezTo>
                    <a:pt x="3534" y="362"/>
                    <a:pt x="3534" y="356"/>
                    <a:pt x="3528" y="350"/>
                  </a:cubicBezTo>
                  <a:lnTo>
                    <a:pt x="3528" y="339"/>
                  </a:lnTo>
                  <a:lnTo>
                    <a:pt x="3528" y="333"/>
                  </a:lnTo>
                  <a:cubicBezTo>
                    <a:pt x="3528" y="327"/>
                    <a:pt x="3516" y="309"/>
                    <a:pt x="3516" y="303"/>
                  </a:cubicBezTo>
                  <a:lnTo>
                    <a:pt x="3516" y="297"/>
                  </a:lnTo>
                  <a:cubicBezTo>
                    <a:pt x="3510" y="279"/>
                    <a:pt x="3510" y="273"/>
                    <a:pt x="3504" y="261"/>
                  </a:cubicBezTo>
                  <a:cubicBezTo>
                    <a:pt x="3504" y="249"/>
                    <a:pt x="3504" y="249"/>
                    <a:pt x="3498" y="244"/>
                  </a:cubicBezTo>
                  <a:cubicBezTo>
                    <a:pt x="3486" y="238"/>
                    <a:pt x="3486" y="232"/>
                    <a:pt x="3480" y="220"/>
                  </a:cubicBezTo>
                  <a:cubicBezTo>
                    <a:pt x="3480" y="214"/>
                    <a:pt x="3474" y="214"/>
                    <a:pt x="3474" y="208"/>
                  </a:cubicBezTo>
                  <a:cubicBezTo>
                    <a:pt x="3468" y="202"/>
                    <a:pt x="3456" y="184"/>
                    <a:pt x="3456" y="178"/>
                  </a:cubicBezTo>
                  <a:lnTo>
                    <a:pt x="3456" y="172"/>
                  </a:lnTo>
                  <a:cubicBezTo>
                    <a:pt x="3450" y="160"/>
                    <a:pt x="3445" y="148"/>
                    <a:pt x="3439" y="143"/>
                  </a:cubicBezTo>
                  <a:lnTo>
                    <a:pt x="3427" y="131"/>
                  </a:lnTo>
                  <a:cubicBezTo>
                    <a:pt x="3421" y="125"/>
                    <a:pt x="3415" y="119"/>
                    <a:pt x="3415" y="113"/>
                  </a:cubicBezTo>
                  <a:lnTo>
                    <a:pt x="3409" y="101"/>
                  </a:lnTo>
                  <a:lnTo>
                    <a:pt x="3385" y="83"/>
                  </a:lnTo>
                  <a:cubicBezTo>
                    <a:pt x="3379" y="71"/>
                    <a:pt x="3361" y="65"/>
                    <a:pt x="3355" y="59"/>
                  </a:cubicBezTo>
                  <a:lnTo>
                    <a:pt x="3350" y="53"/>
                  </a:lnTo>
                  <a:lnTo>
                    <a:pt x="3338" y="42"/>
                  </a:lnTo>
                  <a:cubicBezTo>
                    <a:pt x="3332" y="36"/>
                    <a:pt x="3326" y="36"/>
                    <a:pt x="3320" y="30"/>
                  </a:cubicBezTo>
                  <a:cubicBezTo>
                    <a:pt x="3308" y="24"/>
                    <a:pt x="3302" y="24"/>
                    <a:pt x="3296" y="12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49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49;p45">
              <a:extLst>
                <a:ext uri="{FF2B5EF4-FFF2-40B4-BE49-F238E27FC236}">
                  <a16:creationId xmlns:a16="http://schemas.microsoft.com/office/drawing/2014/main" id="{048DD425-23F0-62B1-6B85-E3344468BDBF}"/>
                </a:ext>
              </a:extLst>
            </p:cNvPr>
            <p:cNvSpPr/>
            <p:nvPr/>
          </p:nvSpPr>
          <p:spPr>
            <a:xfrm>
              <a:off x="6390040" y="-975644"/>
              <a:ext cx="4133469" cy="3953703"/>
            </a:xfrm>
            <a:custGeom>
              <a:avLst/>
              <a:gdLst/>
              <a:ahLst/>
              <a:cxnLst/>
              <a:rect l="l" t="t" r="r" b="b"/>
              <a:pathLst>
                <a:path w="19050" h="18784" extrusionOk="0">
                  <a:moveTo>
                    <a:pt x="16442" y="4780"/>
                  </a:moveTo>
                  <a:cubicBezTo>
                    <a:pt x="16448" y="4780"/>
                    <a:pt x="16454" y="4780"/>
                    <a:pt x="16472" y="4792"/>
                  </a:cubicBezTo>
                  <a:cubicBezTo>
                    <a:pt x="16454" y="4792"/>
                    <a:pt x="16448" y="4792"/>
                    <a:pt x="16442" y="4780"/>
                  </a:cubicBezTo>
                  <a:close/>
                  <a:moveTo>
                    <a:pt x="15534" y="4792"/>
                  </a:moveTo>
                  <a:cubicBezTo>
                    <a:pt x="15522" y="4798"/>
                    <a:pt x="15504" y="4798"/>
                    <a:pt x="15492" y="4798"/>
                  </a:cubicBezTo>
                  <a:cubicBezTo>
                    <a:pt x="15504" y="4798"/>
                    <a:pt x="15522" y="4792"/>
                    <a:pt x="15534" y="4792"/>
                  </a:cubicBezTo>
                  <a:close/>
                  <a:moveTo>
                    <a:pt x="16561" y="4804"/>
                  </a:moveTo>
                  <a:cubicBezTo>
                    <a:pt x="16566" y="4804"/>
                    <a:pt x="16571" y="4804"/>
                    <a:pt x="16580" y="4808"/>
                  </a:cubicBezTo>
                  <a:lnTo>
                    <a:pt x="16580" y="4808"/>
                  </a:lnTo>
                  <a:cubicBezTo>
                    <a:pt x="16572" y="4806"/>
                    <a:pt x="16562" y="4804"/>
                    <a:pt x="16555" y="4804"/>
                  </a:cubicBezTo>
                  <a:close/>
                  <a:moveTo>
                    <a:pt x="16680" y="4828"/>
                  </a:moveTo>
                  <a:cubicBezTo>
                    <a:pt x="16692" y="4828"/>
                    <a:pt x="16704" y="4834"/>
                    <a:pt x="16716" y="4834"/>
                  </a:cubicBezTo>
                  <a:cubicBezTo>
                    <a:pt x="16704" y="4834"/>
                    <a:pt x="16686" y="4828"/>
                    <a:pt x="16674" y="4828"/>
                  </a:cubicBezTo>
                  <a:close/>
                  <a:moveTo>
                    <a:pt x="16799" y="4857"/>
                  </a:moveTo>
                  <a:cubicBezTo>
                    <a:pt x="16805" y="4857"/>
                    <a:pt x="16822" y="4863"/>
                    <a:pt x="16828" y="4863"/>
                  </a:cubicBezTo>
                  <a:cubicBezTo>
                    <a:pt x="16811" y="4863"/>
                    <a:pt x="16805" y="4857"/>
                    <a:pt x="16793" y="4857"/>
                  </a:cubicBezTo>
                  <a:close/>
                  <a:moveTo>
                    <a:pt x="16912" y="4887"/>
                  </a:moveTo>
                  <a:cubicBezTo>
                    <a:pt x="16918" y="4887"/>
                    <a:pt x="16923" y="4893"/>
                    <a:pt x="16929" y="4893"/>
                  </a:cubicBezTo>
                  <a:cubicBezTo>
                    <a:pt x="16923" y="4893"/>
                    <a:pt x="16912" y="4887"/>
                    <a:pt x="16900" y="4887"/>
                  </a:cubicBezTo>
                  <a:close/>
                  <a:moveTo>
                    <a:pt x="15023" y="4893"/>
                  </a:moveTo>
                  <a:cubicBezTo>
                    <a:pt x="15011" y="4893"/>
                    <a:pt x="14994" y="4899"/>
                    <a:pt x="14982" y="4899"/>
                  </a:cubicBezTo>
                  <a:cubicBezTo>
                    <a:pt x="14994" y="4893"/>
                    <a:pt x="15011" y="4893"/>
                    <a:pt x="15023" y="4893"/>
                  </a:cubicBezTo>
                  <a:close/>
                  <a:moveTo>
                    <a:pt x="17018" y="4923"/>
                  </a:moveTo>
                  <a:cubicBezTo>
                    <a:pt x="17030" y="4923"/>
                    <a:pt x="17030" y="4923"/>
                    <a:pt x="17036" y="4929"/>
                  </a:cubicBezTo>
                  <a:cubicBezTo>
                    <a:pt x="17030" y="4923"/>
                    <a:pt x="17018" y="4923"/>
                    <a:pt x="17018" y="4923"/>
                  </a:cubicBezTo>
                  <a:close/>
                  <a:moveTo>
                    <a:pt x="14893" y="4929"/>
                  </a:moveTo>
                  <a:cubicBezTo>
                    <a:pt x="14875" y="4941"/>
                    <a:pt x="14863" y="4941"/>
                    <a:pt x="14845" y="4947"/>
                  </a:cubicBezTo>
                  <a:cubicBezTo>
                    <a:pt x="14845" y="4941"/>
                    <a:pt x="14851" y="4941"/>
                    <a:pt x="14851" y="4941"/>
                  </a:cubicBezTo>
                  <a:cubicBezTo>
                    <a:pt x="14869" y="4941"/>
                    <a:pt x="14875" y="4929"/>
                    <a:pt x="14893" y="4929"/>
                  </a:cubicBezTo>
                  <a:close/>
                  <a:moveTo>
                    <a:pt x="14750" y="4970"/>
                  </a:moveTo>
                  <a:cubicBezTo>
                    <a:pt x="14744" y="4976"/>
                    <a:pt x="14726" y="4982"/>
                    <a:pt x="14715" y="4982"/>
                  </a:cubicBezTo>
                  <a:cubicBezTo>
                    <a:pt x="14726" y="4976"/>
                    <a:pt x="14732" y="4976"/>
                    <a:pt x="14750" y="4970"/>
                  </a:cubicBezTo>
                  <a:close/>
                  <a:moveTo>
                    <a:pt x="14607" y="5016"/>
                  </a:moveTo>
                  <a:lnTo>
                    <a:pt x="14607" y="5016"/>
                  </a:lnTo>
                  <a:cubicBezTo>
                    <a:pt x="14599" y="5022"/>
                    <a:pt x="14593" y="5030"/>
                    <a:pt x="14584" y="5030"/>
                  </a:cubicBezTo>
                  <a:cubicBezTo>
                    <a:pt x="14592" y="5021"/>
                    <a:pt x="14601" y="5019"/>
                    <a:pt x="14607" y="5016"/>
                  </a:cubicBezTo>
                  <a:close/>
                  <a:moveTo>
                    <a:pt x="14483" y="5065"/>
                  </a:moveTo>
                  <a:cubicBezTo>
                    <a:pt x="14465" y="5071"/>
                    <a:pt x="14459" y="5077"/>
                    <a:pt x="14447" y="5077"/>
                  </a:cubicBezTo>
                  <a:cubicBezTo>
                    <a:pt x="14459" y="5071"/>
                    <a:pt x="14465" y="5071"/>
                    <a:pt x="14483" y="5065"/>
                  </a:cubicBezTo>
                  <a:close/>
                  <a:moveTo>
                    <a:pt x="17466" y="5131"/>
                  </a:moveTo>
                  <a:lnTo>
                    <a:pt x="17476" y="5137"/>
                  </a:lnTo>
                  <a:cubicBezTo>
                    <a:pt x="17476" y="5132"/>
                    <a:pt x="17469" y="5131"/>
                    <a:pt x="17466" y="5131"/>
                  </a:cubicBezTo>
                  <a:close/>
                  <a:moveTo>
                    <a:pt x="14177" y="5192"/>
                  </a:moveTo>
                  <a:lnTo>
                    <a:pt x="14177" y="5192"/>
                  </a:lnTo>
                  <a:cubicBezTo>
                    <a:pt x="14174" y="5193"/>
                    <a:pt x="14171" y="5194"/>
                    <a:pt x="14168" y="5196"/>
                  </a:cubicBezTo>
                  <a:cubicBezTo>
                    <a:pt x="14170" y="5194"/>
                    <a:pt x="14173" y="5193"/>
                    <a:pt x="14177" y="5192"/>
                  </a:cubicBezTo>
                  <a:close/>
                  <a:moveTo>
                    <a:pt x="8123" y="15552"/>
                  </a:moveTo>
                  <a:cubicBezTo>
                    <a:pt x="8129" y="15575"/>
                    <a:pt x="8129" y="15599"/>
                    <a:pt x="8129" y="15617"/>
                  </a:cubicBezTo>
                  <a:cubicBezTo>
                    <a:pt x="8129" y="15599"/>
                    <a:pt x="8123" y="15575"/>
                    <a:pt x="8123" y="15552"/>
                  </a:cubicBezTo>
                  <a:close/>
                  <a:moveTo>
                    <a:pt x="8135" y="15700"/>
                  </a:moveTo>
                  <a:cubicBezTo>
                    <a:pt x="8141" y="15724"/>
                    <a:pt x="8141" y="15736"/>
                    <a:pt x="8141" y="15754"/>
                  </a:cubicBezTo>
                  <a:cubicBezTo>
                    <a:pt x="8141" y="15736"/>
                    <a:pt x="8135" y="15718"/>
                    <a:pt x="8135" y="15700"/>
                  </a:cubicBezTo>
                  <a:close/>
                  <a:moveTo>
                    <a:pt x="8159" y="15849"/>
                  </a:moveTo>
                  <a:cubicBezTo>
                    <a:pt x="8165" y="15855"/>
                    <a:pt x="8165" y="15872"/>
                    <a:pt x="8165" y="15884"/>
                  </a:cubicBezTo>
                  <a:cubicBezTo>
                    <a:pt x="8165" y="15872"/>
                    <a:pt x="8159" y="15855"/>
                    <a:pt x="8159" y="15849"/>
                  </a:cubicBezTo>
                  <a:close/>
                  <a:moveTo>
                    <a:pt x="8242" y="16258"/>
                  </a:moveTo>
                  <a:lnTo>
                    <a:pt x="8242" y="16258"/>
                  </a:lnTo>
                  <a:cubicBezTo>
                    <a:pt x="8242" y="16270"/>
                    <a:pt x="8248" y="16288"/>
                    <a:pt x="8248" y="16300"/>
                  </a:cubicBezTo>
                  <a:cubicBezTo>
                    <a:pt x="8242" y="16288"/>
                    <a:pt x="8242" y="16270"/>
                    <a:pt x="8242" y="16258"/>
                  </a:cubicBezTo>
                  <a:close/>
                  <a:moveTo>
                    <a:pt x="8308" y="16508"/>
                  </a:moveTo>
                  <a:cubicBezTo>
                    <a:pt x="8312" y="16522"/>
                    <a:pt x="8313" y="16539"/>
                    <a:pt x="8316" y="16552"/>
                  </a:cubicBezTo>
                  <a:lnTo>
                    <a:pt x="8316" y="16552"/>
                  </a:lnTo>
                  <a:cubicBezTo>
                    <a:pt x="8316" y="16551"/>
                    <a:pt x="8315" y="16550"/>
                    <a:pt x="8313" y="16549"/>
                  </a:cubicBezTo>
                  <a:cubicBezTo>
                    <a:pt x="8313" y="16531"/>
                    <a:pt x="8308" y="16525"/>
                    <a:pt x="8308" y="16508"/>
                  </a:cubicBezTo>
                  <a:close/>
                  <a:moveTo>
                    <a:pt x="8391" y="16761"/>
                  </a:moveTo>
                  <a:cubicBezTo>
                    <a:pt x="8399" y="16777"/>
                    <a:pt x="8403" y="16794"/>
                    <a:pt x="8403" y="16799"/>
                  </a:cubicBezTo>
                  <a:cubicBezTo>
                    <a:pt x="8398" y="16784"/>
                    <a:pt x="8397" y="16774"/>
                    <a:pt x="8391" y="16761"/>
                  </a:cubicBezTo>
                  <a:close/>
                  <a:moveTo>
                    <a:pt x="8438" y="16887"/>
                  </a:moveTo>
                  <a:lnTo>
                    <a:pt x="8438" y="16887"/>
                  </a:lnTo>
                  <a:cubicBezTo>
                    <a:pt x="8440" y="16891"/>
                    <a:pt x="8443" y="16895"/>
                    <a:pt x="8444" y="16899"/>
                  </a:cubicBezTo>
                  <a:lnTo>
                    <a:pt x="8444" y="16899"/>
                  </a:lnTo>
                  <a:cubicBezTo>
                    <a:pt x="8442" y="16895"/>
                    <a:pt x="8440" y="16891"/>
                    <a:pt x="8438" y="16887"/>
                  </a:cubicBezTo>
                  <a:close/>
                  <a:moveTo>
                    <a:pt x="8485" y="17000"/>
                  </a:moveTo>
                  <a:cubicBezTo>
                    <a:pt x="8487" y="17004"/>
                    <a:pt x="8490" y="17008"/>
                    <a:pt x="8492" y="17012"/>
                  </a:cubicBezTo>
                  <a:lnTo>
                    <a:pt x="8492" y="17012"/>
                  </a:lnTo>
                  <a:cubicBezTo>
                    <a:pt x="8489" y="17009"/>
                    <a:pt x="8487" y="17005"/>
                    <a:pt x="8485" y="17000"/>
                  </a:cubicBezTo>
                  <a:close/>
                  <a:moveTo>
                    <a:pt x="8492" y="17012"/>
                  </a:moveTo>
                  <a:cubicBezTo>
                    <a:pt x="8498" y="17025"/>
                    <a:pt x="8503" y="17035"/>
                    <a:pt x="8509" y="17042"/>
                  </a:cubicBezTo>
                  <a:cubicBezTo>
                    <a:pt x="8498" y="17036"/>
                    <a:pt x="8498" y="17030"/>
                    <a:pt x="8492" y="17012"/>
                  </a:cubicBezTo>
                  <a:close/>
                  <a:moveTo>
                    <a:pt x="8527" y="17096"/>
                  </a:moveTo>
                  <a:cubicBezTo>
                    <a:pt x="8539" y="17119"/>
                    <a:pt x="8551" y="17131"/>
                    <a:pt x="8551" y="17143"/>
                  </a:cubicBezTo>
                  <a:lnTo>
                    <a:pt x="8527" y="17096"/>
                  </a:lnTo>
                  <a:close/>
                  <a:moveTo>
                    <a:pt x="8551" y="17143"/>
                  </a:moveTo>
                  <a:cubicBezTo>
                    <a:pt x="8554" y="17146"/>
                    <a:pt x="8554" y="17147"/>
                    <a:pt x="8553" y="17147"/>
                  </a:cubicBezTo>
                  <a:cubicBezTo>
                    <a:pt x="8552" y="17147"/>
                    <a:pt x="8551" y="17146"/>
                    <a:pt x="8551" y="17143"/>
                  </a:cubicBezTo>
                  <a:close/>
                  <a:moveTo>
                    <a:pt x="8587" y="17202"/>
                  </a:moveTo>
                  <a:lnTo>
                    <a:pt x="8610" y="17244"/>
                  </a:lnTo>
                  <a:cubicBezTo>
                    <a:pt x="8604" y="17244"/>
                    <a:pt x="8604" y="17244"/>
                    <a:pt x="8604" y="17238"/>
                  </a:cubicBezTo>
                  <a:cubicBezTo>
                    <a:pt x="8598" y="17220"/>
                    <a:pt x="8587" y="17214"/>
                    <a:pt x="8587" y="17202"/>
                  </a:cubicBezTo>
                  <a:close/>
                  <a:moveTo>
                    <a:pt x="8644" y="17312"/>
                  </a:moveTo>
                  <a:cubicBezTo>
                    <a:pt x="8650" y="17325"/>
                    <a:pt x="8659" y="17334"/>
                    <a:pt x="8664" y="17339"/>
                  </a:cubicBezTo>
                  <a:cubicBezTo>
                    <a:pt x="8664" y="17343"/>
                    <a:pt x="8664" y="17344"/>
                    <a:pt x="8664" y="17344"/>
                  </a:cubicBezTo>
                  <a:cubicBezTo>
                    <a:pt x="8663" y="17344"/>
                    <a:pt x="8662" y="17337"/>
                    <a:pt x="8658" y="17333"/>
                  </a:cubicBezTo>
                  <a:cubicBezTo>
                    <a:pt x="8649" y="17329"/>
                    <a:pt x="8647" y="17321"/>
                    <a:pt x="8644" y="17312"/>
                  </a:cubicBezTo>
                  <a:close/>
                  <a:moveTo>
                    <a:pt x="8699" y="17410"/>
                  </a:moveTo>
                  <a:lnTo>
                    <a:pt x="8699" y="17410"/>
                  </a:lnTo>
                  <a:cubicBezTo>
                    <a:pt x="8717" y="17428"/>
                    <a:pt x="8723" y="17446"/>
                    <a:pt x="8729" y="17458"/>
                  </a:cubicBezTo>
                  <a:cubicBezTo>
                    <a:pt x="8723" y="17452"/>
                    <a:pt x="8723" y="17446"/>
                    <a:pt x="8717" y="17440"/>
                  </a:cubicBezTo>
                  <a:cubicBezTo>
                    <a:pt x="8705" y="17428"/>
                    <a:pt x="8699" y="17416"/>
                    <a:pt x="8699" y="17410"/>
                  </a:cubicBezTo>
                  <a:close/>
                  <a:moveTo>
                    <a:pt x="8765" y="17511"/>
                  </a:moveTo>
                  <a:cubicBezTo>
                    <a:pt x="8767" y="17519"/>
                    <a:pt x="8772" y="17525"/>
                    <a:pt x="8777" y="17531"/>
                  </a:cubicBezTo>
                  <a:lnTo>
                    <a:pt x="8777" y="17531"/>
                  </a:lnTo>
                  <a:cubicBezTo>
                    <a:pt x="8772" y="17526"/>
                    <a:pt x="8768" y="17520"/>
                    <a:pt x="8765" y="17511"/>
                  </a:cubicBezTo>
                  <a:close/>
                  <a:moveTo>
                    <a:pt x="8788" y="17547"/>
                  </a:moveTo>
                  <a:cubicBezTo>
                    <a:pt x="8791" y="17551"/>
                    <a:pt x="8793" y="17554"/>
                    <a:pt x="8794" y="17559"/>
                  </a:cubicBezTo>
                  <a:lnTo>
                    <a:pt x="8788" y="17547"/>
                  </a:lnTo>
                  <a:close/>
                  <a:moveTo>
                    <a:pt x="8901" y="17689"/>
                  </a:moveTo>
                  <a:lnTo>
                    <a:pt x="8901" y="17689"/>
                  </a:lnTo>
                  <a:cubicBezTo>
                    <a:pt x="8907" y="17707"/>
                    <a:pt x="8919" y="17719"/>
                    <a:pt x="8931" y="17725"/>
                  </a:cubicBezTo>
                  <a:cubicBezTo>
                    <a:pt x="8919" y="17725"/>
                    <a:pt x="8913" y="17719"/>
                    <a:pt x="8913" y="17713"/>
                  </a:cubicBezTo>
                  <a:cubicBezTo>
                    <a:pt x="8907" y="17707"/>
                    <a:pt x="8901" y="17695"/>
                    <a:pt x="8901" y="17689"/>
                  </a:cubicBezTo>
                  <a:close/>
                  <a:moveTo>
                    <a:pt x="8964" y="17779"/>
                  </a:moveTo>
                  <a:cubicBezTo>
                    <a:pt x="8976" y="17798"/>
                    <a:pt x="8991" y="17809"/>
                    <a:pt x="8996" y="17814"/>
                  </a:cubicBezTo>
                  <a:lnTo>
                    <a:pt x="8978" y="17802"/>
                  </a:lnTo>
                  <a:cubicBezTo>
                    <a:pt x="8974" y="17793"/>
                    <a:pt x="8969" y="17787"/>
                    <a:pt x="8964" y="17779"/>
                  </a:cubicBezTo>
                  <a:close/>
                  <a:moveTo>
                    <a:pt x="9032" y="17862"/>
                  </a:moveTo>
                  <a:cubicBezTo>
                    <a:pt x="9041" y="17867"/>
                    <a:pt x="9047" y="17875"/>
                    <a:pt x="9052" y="17882"/>
                  </a:cubicBezTo>
                  <a:lnTo>
                    <a:pt x="9052" y="17882"/>
                  </a:lnTo>
                  <a:lnTo>
                    <a:pt x="9032" y="17862"/>
                  </a:lnTo>
                  <a:close/>
                  <a:moveTo>
                    <a:pt x="9353" y="18158"/>
                  </a:moveTo>
                  <a:lnTo>
                    <a:pt x="9353" y="18158"/>
                  </a:lnTo>
                  <a:cubicBezTo>
                    <a:pt x="9356" y="18160"/>
                    <a:pt x="9360" y="18163"/>
                    <a:pt x="9364" y="18166"/>
                  </a:cubicBezTo>
                  <a:lnTo>
                    <a:pt x="9364" y="18166"/>
                  </a:lnTo>
                  <a:cubicBezTo>
                    <a:pt x="9359" y="18163"/>
                    <a:pt x="9355" y="18161"/>
                    <a:pt x="9353" y="18158"/>
                  </a:cubicBezTo>
                  <a:close/>
                  <a:moveTo>
                    <a:pt x="9463" y="18238"/>
                  </a:moveTo>
                  <a:lnTo>
                    <a:pt x="9463" y="18238"/>
                  </a:lnTo>
                  <a:cubicBezTo>
                    <a:pt x="9468" y="18243"/>
                    <a:pt x="9472" y="18248"/>
                    <a:pt x="9477" y="18253"/>
                  </a:cubicBezTo>
                  <a:cubicBezTo>
                    <a:pt x="9471" y="18247"/>
                    <a:pt x="9465" y="18247"/>
                    <a:pt x="9465" y="18242"/>
                  </a:cubicBezTo>
                  <a:cubicBezTo>
                    <a:pt x="9465" y="18240"/>
                    <a:pt x="9464" y="18239"/>
                    <a:pt x="9463" y="18238"/>
                  </a:cubicBezTo>
                  <a:close/>
                  <a:moveTo>
                    <a:pt x="9596" y="18378"/>
                  </a:moveTo>
                  <a:cubicBezTo>
                    <a:pt x="9612" y="18389"/>
                    <a:pt x="9618" y="18394"/>
                    <a:pt x="9632" y="18400"/>
                  </a:cubicBezTo>
                  <a:lnTo>
                    <a:pt x="9632" y="18400"/>
                  </a:lnTo>
                  <a:cubicBezTo>
                    <a:pt x="9620" y="18393"/>
                    <a:pt x="9608" y="18385"/>
                    <a:pt x="9596" y="18378"/>
                  </a:cubicBezTo>
                  <a:close/>
                  <a:moveTo>
                    <a:pt x="7785" y="0"/>
                  </a:moveTo>
                  <a:cubicBezTo>
                    <a:pt x="7755" y="0"/>
                    <a:pt x="7732" y="0"/>
                    <a:pt x="7708" y="12"/>
                  </a:cubicBezTo>
                  <a:lnTo>
                    <a:pt x="7654" y="12"/>
                  </a:lnTo>
                  <a:cubicBezTo>
                    <a:pt x="7625" y="12"/>
                    <a:pt x="7601" y="18"/>
                    <a:pt x="7571" y="18"/>
                  </a:cubicBezTo>
                  <a:cubicBezTo>
                    <a:pt x="7559" y="18"/>
                    <a:pt x="7542" y="18"/>
                    <a:pt x="7518" y="24"/>
                  </a:cubicBezTo>
                  <a:cubicBezTo>
                    <a:pt x="7488" y="24"/>
                    <a:pt x="7458" y="30"/>
                    <a:pt x="7423" y="42"/>
                  </a:cubicBezTo>
                  <a:cubicBezTo>
                    <a:pt x="7417" y="42"/>
                    <a:pt x="7399" y="42"/>
                    <a:pt x="7393" y="48"/>
                  </a:cubicBezTo>
                  <a:lnTo>
                    <a:pt x="7363" y="48"/>
                  </a:lnTo>
                  <a:cubicBezTo>
                    <a:pt x="7334" y="54"/>
                    <a:pt x="7304" y="54"/>
                    <a:pt x="7268" y="60"/>
                  </a:cubicBezTo>
                  <a:cubicBezTo>
                    <a:pt x="7262" y="60"/>
                    <a:pt x="7251" y="60"/>
                    <a:pt x="7239" y="71"/>
                  </a:cubicBezTo>
                  <a:lnTo>
                    <a:pt x="7126" y="89"/>
                  </a:lnTo>
                  <a:cubicBezTo>
                    <a:pt x="7120" y="89"/>
                    <a:pt x="7114" y="89"/>
                    <a:pt x="7102" y="101"/>
                  </a:cubicBezTo>
                  <a:cubicBezTo>
                    <a:pt x="7072" y="107"/>
                    <a:pt x="7037" y="113"/>
                    <a:pt x="7007" y="119"/>
                  </a:cubicBezTo>
                  <a:cubicBezTo>
                    <a:pt x="7001" y="119"/>
                    <a:pt x="6995" y="131"/>
                    <a:pt x="6983" y="131"/>
                  </a:cubicBezTo>
                  <a:cubicBezTo>
                    <a:pt x="6948" y="137"/>
                    <a:pt x="6912" y="149"/>
                    <a:pt x="6876" y="161"/>
                  </a:cubicBezTo>
                  <a:cubicBezTo>
                    <a:pt x="6865" y="161"/>
                    <a:pt x="6859" y="166"/>
                    <a:pt x="6853" y="166"/>
                  </a:cubicBezTo>
                  <a:cubicBezTo>
                    <a:pt x="6817" y="172"/>
                    <a:pt x="6787" y="190"/>
                    <a:pt x="6746" y="196"/>
                  </a:cubicBezTo>
                  <a:cubicBezTo>
                    <a:pt x="6740" y="196"/>
                    <a:pt x="6734" y="202"/>
                    <a:pt x="6728" y="202"/>
                  </a:cubicBezTo>
                  <a:cubicBezTo>
                    <a:pt x="6686" y="220"/>
                    <a:pt x="6645" y="226"/>
                    <a:pt x="6609" y="238"/>
                  </a:cubicBezTo>
                  <a:cubicBezTo>
                    <a:pt x="6597" y="238"/>
                    <a:pt x="6591" y="250"/>
                    <a:pt x="6580" y="250"/>
                  </a:cubicBezTo>
                  <a:cubicBezTo>
                    <a:pt x="6538" y="261"/>
                    <a:pt x="6508" y="267"/>
                    <a:pt x="6473" y="285"/>
                  </a:cubicBezTo>
                  <a:cubicBezTo>
                    <a:pt x="6467" y="285"/>
                    <a:pt x="6461" y="291"/>
                    <a:pt x="6449" y="291"/>
                  </a:cubicBezTo>
                  <a:cubicBezTo>
                    <a:pt x="6413" y="309"/>
                    <a:pt x="6372" y="321"/>
                    <a:pt x="6330" y="339"/>
                  </a:cubicBezTo>
                  <a:cubicBezTo>
                    <a:pt x="6324" y="339"/>
                    <a:pt x="6312" y="345"/>
                    <a:pt x="6300" y="351"/>
                  </a:cubicBezTo>
                  <a:cubicBezTo>
                    <a:pt x="6265" y="368"/>
                    <a:pt x="6229" y="380"/>
                    <a:pt x="6200" y="398"/>
                  </a:cubicBezTo>
                  <a:cubicBezTo>
                    <a:pt x="6194" y="398"/>
                    <a:pt x="6182" y="404"/>
                    <a:pt x="6182" y="404"/>
                  </a:cubicBezTo>
                  <a:cubicBezTo>
                    <a:pt x="6146" y="416"/>
                    <a:pt x="6105" y="440"/>
                    <a:pt x="6063" y="457"/>
                  </a:cubicBezTo>
                  <a:cubicBezTo>
                    <a:pt x="6057" y="463"/>
                    <a:pt x="6045" y="463"/>
                    <a:pt x="6033" y="469"/>
                  </a:cubicBezTo>
                  <a:cubicBezTo>
                    <a:pt x="6021" y="475"/>
                    <a:pt x="6015" y="475"/>
                    <a:pt x="5998" y="487"/>
                  </a:cubicBezTo>
                  <a:lnTo>
                    <a:pt x="5956" y="505"/>
                  </a:lnTo>
                  <a:cubicBezTo>
                    <a:pt x="5932" y="517"/>
                    <a:pt x="5915" y="523"/>
                    <a:pt x="5897" y="535"/>
                  </a:cubicBezTo>
                  <a:cubicBezTo>
                    <a:pt x="5867" y="552"/>
                    <a:pt x="5843" y="564"/>
                    <a:pt x="5814" y="576"/>
                  </a:cubicBezTo>
                  <a:cubicBezTo>
                    <a:pt x="5796" y="582"/>
                    <a:pt x="5778" y="588"/>
                    <a:pt x="5760" y="606"/>
                  </a:cubicBezTo>
                  <a:lnTo>
                    <a:pt x="5671" y="647"/>
                  </a:lnTo>
                  <a:lnTo>
                    <a:pt x="5629" y="671"/>
                  </a:lnTo>
                  <a:cubicBezTo>
                    <a:pt x="5582" y="695"/>
                    <a:pt x="5540" y="725"/>
                    <a:pt x="5493" y="742"/>
                  </a:cubicBezTo>
                  <a:cubicBezTo>
                    <a:pt x="5451" y="766"/>
                    <a:pt x="5404" y="796"/>
                    <a:pt x="5362" y="820"/>
                  </a:cubicBezTo>
                  <a:lnTo>
                    <a:pt x="5315" y="843"/>
                  </a:lnTo>
                  <a:cubicBezTo>
                    <a:pt x="5285" y="855"/>
                    <a:pt x="5255" y="879"/>
                    <a:pt x="5226" y="891"/>
                  </a:cubicBezTo>
                  <a:cubicBezTo>
                    <a:pt x="5214" y="903"/>
                    <a:pt x="5196" y="915"/>
                    <a:pt x="5172" y="921"/>
                  </a:cubicBezTo>
                  <a:cubicBezTo>
                    <a:pt x="5143" y="938"/>
                    <a:pt x="5113" y="962"/>
                    <a:pt x="5095" y="974"/>
                  </a:cubicBezTo>
                  <a:cubicBezTo>
                    <a:pt x="5077" y="980"/>
                    <a:pt x="5065" y="998"/>
                    <a:pt x="5042" y="1004"/>
                  </a:cubicBezTo>
                  <a:cubicBezTo>
                    <a:pt x="5012" y="1027"/>
                    <a:pt x="4982" y="1039"/>
                    <a:pt x="4959" y="1063"/>
                  </a:cubicBezTo>
                  <a:cubicBezTo>
                    <a:pt x="4947" y="1069"/>
                    <a:pt x="4929" y="1087"/>
                    <a:pt x="4917" y="1093"/>
                  </a:cubicBezTo>
                  <a:cubicBezTo>
                    <a:pt x="4887" y="1117"/>
                    <a:pt x="4858" y="1140"/>
                    <a:pt x="4816" y="1158"/>
                  </a:cubicBezTo>
                  <a:cubicBezTo>
                    <a:pt x="4804" y="1170"/>
                    <a:pt x="4798" y="1176"/>
                    <a:pt x="4780" y="1182"/>
                  </a:cubicBezTo>
                  <a:lnTo>
                    <a:pt x="4537" y="1360"/>
                  </a:lnTo>
                  <a:lnTo>
                    <a:pt x="4531" y="1366"/>
                  </a:lnTo>
                  <a:cubicBezTo>
                    <a:pt x="4478" y="1413"/>
                    <a:pt x="4424" y="1449"/>
                    <a:pt x="4371" y="1497"/>
                  </a:cubicBezTo>
                  <a:cubicBezTo>
                    <a:pt x="4359" y="1502"/>
                    <a:pt x="4341" y="1514"/>
                    <a:pt x="4335" y="1526"/>
                  </a:cubicBezTo>
                  <a:cubicBezTo>
                    <a:pt x="4299" y="1556"/>
                    <a:pt x="4252" y="1592"/>
                    <a:pt x="4216" y="1621"/>
                  </a:cubicBezTo>
                  <a:cubicBezTo>
                    <a:pt x="4204" y="1633"/>
                    <a:pt x="4181" y="1651"/>
                    <a:pt x="4163" y="1663"/>
                  </a:cubicBezTo>
                  <a:cubicBezTo>
                    <a:pt x="4127" y="1704"/>
                    <a:pt x="4086" y="1734"/>
                    <a:pt x="4044" y="1770"/>
                  </a:cubicBezTo>
                  <a:cubicBezTo>
                    <a:pt x="4032" y="1776"/>
                    <a:pt x="4026" y="1793"/>
                    <a:pt x="4008" y="1799"/>
                  </a:cubicBezTo>
                  <a:cubicBezTo>
                    <a:pt x="3955" y="1841"/>
                    <a:pt x="3907" y="1888"/>
                    <a:pt x="3854" y="1942"/>
                  </a:cubicBezTo>
                  <a:lnTo>
                    <a:pt x="3818" y="1978"/>
                  </a:lnTo>
                  <a:cubicBezTo>
                    <a:pt x="3777" y="2013"/>
                    <a:pt x="3735" y="2049"/>
                    <a:pt x="3700" y="2090"/>
                  </a:cubicBezTo>
                  <a:cubicBezTo>
                    <a:pt x="3682" y="2102"/>
                    <a:pt x="3670" y="2120"/>
                    <a:pt x="3646" y="2132"/>
                  </a:cubicBezTo>
                  <a:lnTo>
                    <a:pt x="3527" y="2251"/>
                  </a:lnTo>
                  <a:lnTo>
                    <a:pt x="3492" y="2286"/>
                  </a:lnTo>
                  <a:cubicBezTo>
                    <a:pt x="3438" y="2340"/>
                    <a:pt x="3391" y="2393"/>
                    <a:pt x="3343" y="2435"/>
                  </a:cubicBezTo>
                  <a:lnTo>
                    <a:pt x="3302" y="2476"/>
                  </a:lnTo>
                  <a:cubicBezTo>
                    <a:pt x="3266" y="2512"/>
                    <a:pt x="3231" y="2554"/>
                    <a:pt x="3195" y="2595"/>
                  </a:cubicBezTo>
                  <a:cubicBezTo>
                    <a:pt x="3177" y="2607"/>
                    <a:pt x="3165" y="2631"/>
                    <a:pt x="3147" y="2643"/>
                  </a:cubicBezTo>
                  <a:cubicBezTo>
                    <a:pt x="3112" y="2690"/>
                    <a:pt x="3076" y="2726"/>
                    <a:pt x="3035" y="2773"/>
                  </a:cubicBezTo>
                  <a:lnTo>
                    <a:pt x="2999" y="2809"/>
                  </a:lnTo>
                  <a:cubicBezTo>
                    <a:pt x="2957" y="2862"/>
                    <a:pt x="2904" y="2922"/>
                    <a:pt x="2856" y="2969"/>
                  </a:cubicBezTo>
                  <a:cubicBezTo>
                    <a:pt x="2851" y="2987"/>
                    <a:pt x="2839" y="2993"/>
                    <a:pt x="2827" y="3011"/>
                  </a:cubicBezTo>
                  <a:lnTo>
                    <a:pt x="2720" y="3141"/>
                  </a:lnTo>
                  <a:cubicBezTo>
                    <a:pt x="2702" y="3159"/>
                    <a:pt x="2690" y="3177"/>
                    <a:pt x="2672" y="3195"/>
                  </a:cubicBezTo>
                  <a:cubicBezTo>
                    <a:pt x="2637" y="3236"/>
                    <a:pt x="2601" y="3284"/>
                    <a:pt x="2571" y="3325"/>
                  </a:cubicBezTo>
                  <a:cubicBezTo>
                    <a:pt x="2560" y="3343"/>
                    <a:pt x="2548" y="3355"/>
                    <a:pt x="2542" y="3367"/>
                  </a:cubicBezTo>
                  <a:cubicBezTo>
                    <a:pt x="2494" y="3426"/>
                    <a:pt x="2453" y="3486"/>
                    <a:pt x="2405" y="3533"/>
                  </a:cubicBezTo>
                  <a:cubicBezTo>
                    <a:pt x="2399" y="3551"/>
                    <a:pt x="2381" y="3557"/>
                    <a:pt x="2376" y="3575"/>
                  </a:cubicBezTo>
                  <a:cubicBezTo>
                    <a:pt x="2340" y="3616"/>
                    <a:pt x="2310" y="3670"/>
                    <a:pt x="2275" y="3711"/>
                  </a:cubicBezTo>
                  <a:cubicBezTo>
                    <a:pt x="2257" y="3729"/>
                    <a:pt x="2251" y="3753"/>
                    <a:pt x="2233" y="3765"/>
                  </a:cubicBezTo>
                  <a:cubicBezTo>
                    <a:pt x="2197" y="3812"/>
                    <a:pt x="2168" y="3860"/>
                    <a:pt x="2138" y="3907"/>
                  </a:cubicBezTo>
                  <a:cubicBezTo>
                    <a:pt x="2132" y="3919"/>
                    <a:pt x="2114" y="3937"/>
                    <a:pt x="2108" y="3943"/>
                  </a:cubicBezTo>
                  <a:cubicBezTo>
                    <a:pt x="2067" y="4002"/>
                    <a:pt x="2025" y="4062"/>
                    <a:pt x="1984" y="4127"/>
                  </a:cubicBezTo>
                  <a:cubicBezTo>
                    <a:pt x="1978" y="4145"/>
                    <a:pt x="1966" y="4151"/>
                    <a:pt x="1960" y="4169"/>
                  </a:cubicBezTo>
                  <a:cubicBezTo>
                    <a:pt x="1930" y="4216"/>
                    <a:pt x="1895" y="4264"/>
                    <a:pt x="1865" y="4317"/>
                  </a:cubicBezTo>
                  <a:cubicBezTo>
                    <a:pt x="1847" y="4329"/>
                    <a:pt x="1841" y="4353"/>
                    <a:pt x="1829" y="4365"/>
                  </a:cubicBezTo>
                  <a:cubicBezTo>
                    <a:pt x="1800" y="4418"/>
                    <a:pt x="1770" y="4466"/>
                    <a:pt x="1728" y="4513"/>
                  </a:cubicBezTo>
                  <a:lnTo>
                    <a:pt x="1710" y="4561"/>
                  </a:lnTo>
                  <a:cubicBezTo>
                    <a:pt x="1669" y="4626"/>
                    <a:pt x="1633" y="4685"/>
                    <a:pt x="1598" y="4751"/>
                  </a:cubicBezTo>
                  <a:cubicBezTo>
                    <a:pt x="1592" y="4768"/>
                    <a:pt x="1580" y="4774"/>
                    <a:pt x="1574" y="4792"/>
                  </a:cubicBezTo>
                  <a:lnTo>
                    <a:pt x="1485" y="4947"/>
                  </a:lnTo>
                  <a:cubicBezTo>
                    <a:pt x="1479" y="4970"/>
                    <a:pt x="1461" y="4982"/>
                    <a:pt x="1455" y="5006"/>
                  </a:cubicBezTo>
                  <a:cubicBezTo>
                    <a:pt x="1425" y="5059"/>
                    <a:pt x="1396" y="5107"/>
                    <a:pt x="1372" y="5160"/>
                  </a:cubicBezTo>
                  <a:lnTo>
                    <a:pt x="1354" y="5208"/>
                  </a:lnTo>
                  <a:cubicBezTo>
                    <a:pt x="1313" y="5273"/>
                    <a:pt x="1283" y="5338"/>
                    <a:pt x="1247" y="5404"/>
                  </a:cubicBezTo>
                  <a:cubicBezTo>
                    <a:pt x="1241" y="5422"/>
                    <a:pt x="1235" y="5427"/>
                    <a:pt x="1235" y="5445"/>
                  </a:cubicBezTo>
                  <a:cubicBezTo>
                    <a:pt x="1206" y="5493"/>
                    <a:pt x="1182" y="5552"/>
                    <a:pt x="1152" y="5606"/>
                  </a:cubicBezTo>
                  <a:cubicBezTo>
                    <a:pt x="1146" y="5629"/>
                    <a:pt x="1129" y="5641"/>
                    <a:pt x="1123" y="5665"/>
                  </a:cubicBezTo>
                  <a:cubicBezTo>
                    <a:pt x="1099" y="5718"/>
                    <a:pt x="1069" y="5772"/>
                    <a:pt x="1045" y="5819"/>
                  </a:cubicBezTo>
                  <a:lnTo>
                    <a:pt x="1028" y="5867"/>
                  </a:lnTo>
                  <a:lnTo>
                    <a:pt x="939" y="6069"/>
                  </a:lnTo>
                  <a:cubicBezTo>
                    <a:pt x="927" y="6081"/>
                    <a:pt x="927" y="6087"/>
                    <a:pt x="921" y="6104"/>
                  </a:cubicBezTo>
                  <a:cubicBezTo>
                    <a:pt x="897" y="6164"/>
                    <a:pt x="867" y="6217"/>
                    <a:pt x="849" y="6277"/>
                  </a:cubicBezTo>
                  <a:cubicBezTo>
                    <a:pt x="838" y="6294"/>
                    <a:pt x="832" y="6312"/>
                    <a:pt x="826" y="6336"/>
                  </a:cubicBezTo>
                  <a:cubicBezTo>
                    <a:pt x="802" y="6383"/>
                    <a:pt x="778" y="6437"/>
                    <a:pt x="760" y="6496"/>
                  </a:cubicBezTo>
                  <a:cubicBezTo>
                    <a:pt x="749" y="6514"/>
                    <a:pt x="743" y="6526"/>
                    <a:pt x="743" y="6544"/>
                  </a:cubicBezTo>
                  <a:cubicBezTo>
                    <a:pt x="713" y="6609"/>
                    <a:pt x="689" y="6674"/>
                    <a:pt x="659" y="6752"/>
                  </a:cubicBezTo>
                  <a:cubicBezTo>
                    <a:pt x="654" y="6764"/>
                    <a:pt x="654" y="6769"/>
                    <a:pt x="648" y="6787"/>
                  </a:cubicBezTo>
                  <a:cubicBezTo>
                    <a:pt x="624" y="6847"/>
                    <a:pt x="600" y="6900"/>
                    <a:pt x="588" y="6959"/>
                  </a:cubicBezTo>
                  <a:cubicBezTo>
                    <a:pt x="582" y="6977"/>
                    <a:pt x="570" y="6995"/>
                    <a:pt x="564" y="7019"/>
                  </a:cubicBezTo>
                  <a:cubicBezTo>
                    <a:pt x="541" y="7066"/>
                    <a:pt x="529" y="7126"/>
                    <a:pt x="511" y="7179"/>
                  </a:cubicBezTo>
                  <a:cubicBezTo>
                    <a:pt x="505" y="7197"/>
                    <a:pt x="505" y="7209"/>
                    <a:pt x="499" y="7227"/>
                  </a:cubicBezTo>
                  <a:cubicBezTo>
                    <a:pt x="475" y="7292"/>
                    <a:pt x="452" y="7357"/>
                    <a:pt x="434" y="7434"/>
                  </a:cubicBezTo>
                  <a:cubicBezTo>
                    <a:pt x="434" y="7446"/>
                    <a:pt x="422" y="7452"/>
                    <a:pt x="422" y="7470"/>
                  </a:cubicBezTo>
                  <a:cubicBezTo>
                    <a:pt x="410" y="7530"/>
                    <a:pt x="386" y="7583"/>
                    <a:pt x="374" y="7642"/>
                  </a:cubicBezTo>
                  <a:cubicBezTo>
                    <a:pt x="374" y="7648"/>
                    <a:pt x="363" y="7660"/>
                    <a:pt x="363" y="7672"/>
                  </a:cubicBezTo>
                  <a:lnTo>
                    <a:pt x="345" y="7737"/>
                  </a:lnTo>
                  <a:cubicBezTo>
                    <a:pt x="345" y="7749"/>
                    <a:pt x="333" y="7761"/>
                    <a:pt x="333" y="7773"/>
                  </a:cubicBezTo>
                  <a:cubicBezTo>
                    <a:pt x="321" y="7826"/>
                    <a:pt x="303" y="7868"/>
                    <a:pt x="297" y="7921"/>
                  </a:cubicBezTo>
                  <a:cubicBezTo>
                    <a:pt x="297" y="7939"/>
                    <a:pt x="291" y="7951"/>
                    <a:pt x="291" y="7957"/>
                  </a:cubicBezTo>
                  <a:cubicBezTo>
                    <a:pt x="285" y="8005"/>
                    <a:pt x="268" y="8040"/>
                    <a:pt x="262" y="8088"/>
                  </a:cubicBezTo>
                  <a:cubicBezTo>
                    <a:pt x="262" y="8094"/>
                    <a:pt x="256" y="8105"/>
                    <a:pt x="256" y="8117"/>
                  </a:cubicBezTo>
                  <a:cubicBezTo>
                    <a:pt x="238" y="8165"/>
                    <a:pt x="232" y="8212"/>
                    <a:pt x="214" y="8266"/>
                  </a:cubicBezTo>
                  <a:cubicBezTo>
                    <a:pt x="214" y="8278"/>
                    <a:pt x="208" y="8284"/>
                    <a:pt x="208" y="8301"/>
                  </a:cubicBezTo>
                  <a:cubicBezTo>
                    <a:pt x="202" y="8343"/>
                    <a:pt x="196" y="8385"/>
                    <a:pt x="178" y="8426"/>
                  </a:cubicBezTo>
                  <a:cubicBezTo>
                    <a:pt x="178" y="8432"/>
                    <a:pt x="173" y="8450"/>
                    <a:pt x="173" y="8456"/>
                  </a:cubicBezTo>
                  <a:cubicBezTo>
                    <a:pt x="167" y="8509"/>
                    <a:pt x="149" y="8551"/>
                    <a:pt x="143" y="8604"/>
                  </a:cubicBezTo>
                  <a:cubicBezTo>
                    <a:pt x="143" y="8622"/>
                    <a:pt x="137" y="8628"/>
                    <a:pt x="137" y="8640"/>
                  </a:cubicBezTo>
                  <a:cubicBezTo>
                    <a:pt x="125" y="8687"/>
                    <a:pt x="119" y="8723"/>
                    <a:pt x="113" y="8771"/>
                  </a:cubicBezTo>
                  <a:cubicBezTo>
                    <a:pt x="113" y="8776"/>
                    <a:pt x="113" y="8782"/>
                    <a:pt x="107" y="8788"/>
                  </a:cubicBezTo>
                  <a:cubicBezTo>
                    <a:pt x="95" y="8842"/>
                    <a:pt x="89" y="8889"/>
                    <a:pt x="83" y="8937"/>
                  </a:cubicBezTo>
                  <a:cubicBezTo>
                    <a:pt x="83" y="8955"/>
                    <a:pt x="83" y="8961"/>
                    <a:pt x="78" y="8978"/>
                  </a:cubicBezTo>
                  <a:cubicBezTo>
                    <a:pt x="66" y="9020"/>
                    <a:pt x="60" y="9067"/>
                    <a:pt x="60" y="9109"/>
                  </a:cubicBezTo>
                  <a:lnTo>
                    <a:pt x="60" y="9133"/>
                  </a:lnTo>
                  <a:cubicBezTo>
                    <a:pt x="54" y="9186"/>
                    <a:pt x="48" y="9228"/>
                    <a:pt x="48" y="9281"/>
                  </a:cubicBezTo>
                  <a:lnTo>
                    <a:pt x="48" y="9311"/>
                  </a:lnTo>
                  <a:cubicBezTo>
                    <a:pt x="36" y="9352"/>
                    <a:pt x="36" y="9400"/>
                    <a:pt x="30" y="9442"/>
                  </a:cubicBezTo>
                  <a:lnTo>
                    <a:pt x="30" y="9459"/>
                  </a:lnTo>
                  <a:lnTo>
                    <a:pt x="30" y="9465"/>
                  </a:lnTo>
                  <a:cubicBezTo>
                    <a:pt x="30" y="9495"/>
                    <a:pt x="24" y="9525"/>
                    <a:pt x="24" y="9560"/>
                  </a:cubicBezTo>
                  <a:cubicBezTo>
                    <a:pt x="24" y="9584"/>
                    <a:pt x="24" y="9608"/>
                    <a:pt x="18" y="9620"/>
                  </a:cubicBezTo>
                  <a:cubicBezTo>
                    <a:pt x="18" y="9661"/>
                    <a:pt x="6" y="9691"/>
                    <a:pt x="6" y="9727"/>
                  </a:cubicBezTo>
                  <a:lnTo>
                    <a:pt x="6" y="9786"/>
                  </a:lnTo>
                  <a:cubicBezTo>
                    <a:pt x="6" y="9822"/>
                    <a:pt x="6" y="9869"/>
                    <a:pt x="0" y="9905"/>
                  </a:cubicBezTo>
                  <a:lnTo>
                    <a:pt x="0" y="9940"/>
                  </a:lnTo>
                  <a:lnTo>
                    <a:pt x="0" y="10107"/>
                  </a:lnTo>
                  <a:lnTo>
                    <a:pt x="0" y="10255"/>
                  </a:lnTo>
                  <a:lnTo>
                    <a:pt x="0" y="10297"/>
                  </a:lnTo>
                  <a:lnTo>
                    <a:pt x="0" y="10403"/>
                  </a:lnTo>
                  <a:lnTo>
                    <a:pt x="0" y="10445"/>
                  </a:lnTo>
                  <a:cubicBezTo>
                    <a:pt x="0" y="10481"/>
                    <a:pt x="0" y="10510"/>
                    <a:pt x="6" y="10540"/>
                  </a:cubicBezTo>
                  <a:lnTo>
                    <a:pt x="6" y="10588"/>
                  </a:lnTo>
                  <a:cubicBezTo>
                    <a:pt x="6" y="10623"/>
                    <a:pt x="18" y="10659"/>
                    <a:pt x="18" y="10700"/>
                  </a:cubicBezTo>
                  <a:lnTo>
                    <a:pt x="18" y="10730"/>
                  </a:lnTo>
                  <a:cubicBezTo>
                    <a:pt x="24" y="10772"/>
                    <a:pt x="24" y="10819"/>
                    <a:pt x="30" y="10867"/>
                  </a:cubicBezTo>
                  <a:lnTo>
                    <a:pt x="30" y="10896"/>
                  </a:lnTo>
                  <a:cubicBezTo>
                    <a:pt x="36" y="10938"/>
                    <a:pt x="36" y="10974"/>
                    <a:pt x="48" y="11003"/>
                  </a:cubicBezTo>
                  <a:cubicBezTo>
                    <a:pt x="48" y="11015"/>
                    <a:pt x="54" y="11033"/>
                    <a:pt x="54" y="11045"/>
                  </a:cubicBezTo>
                  <a:cubicBezTo>
                    <a:pt x="54" y="11063"/>
                    <a:pt x="60" y="11086"/>
                    <a:pt x="60" y="11098"/>
                  </a:cubicBezTo>
                  <a:cubicBezTo>
                    <a:pt x="60" y="11116"/>
                    <a:pt x="66" y="11122"/>
                    <a:pt x="66" y="11134"/>
                  </a:cubicBezTo>
                  <a:cubicBezTo>
                    <a:pt x="66" y="11152"/>
                    <a:pt x="78" y="11164"/>
                    <a:pt x="78" y="11181"/>
                  </a:cubicBezTo>
                  <a:cubicBezTo>
                    <a:pt x="83" y="11211"/>
                    <a:pt x="83" y="11241"/>
                    <a:pt x="89" y="11276"/>
                  </a:cubicBezTo>
                  <a:cubicBezTo>
                    <a:pt x="89" y="11294"/>
                    <a:pt x="95" y="11300"/>
                    <a:pt x="95" y="11312"/>
                  </a:cubicBezTo>
                  <a:cubicBezTo>
                    <a:pt x="107" y="11359"/>
                    <a:pt x="113" y="11395"/>
                    <a:pt x="119" y="11443"/>
                  </a:cubicBezTo>
                  <a:cubicBezTo>
                    <a:pt x="119" y="11449"/>
                    <a:pt x="119" y="11454"/>
                    <a:pt x="125" y="11460"/>
                  </a:cubicBezTo>
                  <a:cubicBezTo>
                    <a:pt x="137" y="11502"/>
                    <a:pt x="143" y="11532"/>
                    <a:pt x="149" y="11561"/>
                  </a:cubicBezTo>
                  <a:cubicBezTo>
                    <a:pt x="149" y="11573"/>
                    <a:pt x="155" y="11591"/>
                    <a:pt x="155" y="11597"/>
                  </a:cubicBezTo>
                  <a:cubicBezTo>
                    <a:pt x="167" y="11627"/>
                    <a:pt x="173" y="11650"/>
                    <a:pt x="178" y="11680"/>
                  </a:cubicBezTo>
                  <a:cubicBezTo>
                    <a:pt x="178" y="11692"/>
                    <a:pt x="184" y="11710"/>
                    <a:pt x="184" y="11716"/>
                  </a:cubicBezTo>
                  <a:lnTo>
                    <a:pt x="208" y="11805"/>
                  </a:lnTo>
                  <a:cubicBezTo>
                    <a:pt x="208" y="11811"/>
                    <a:pt x="214" y="11829"/>
                    <a:pt x="214" y="11835"/>
                  </a:cubicBezTo>
                  <a:cubicBezTo>
                    <a:pt x="232" y="11870"/>
                    <a:pt x="238" y="11906"/>
                    <a:pt x="256" y="11947"/>
                  </a:cubicBezTo>
                  <a:cubicBezTo>
                    <a:pt x="256" y="11953"/>
                    <a:pt x="262" y="11959"/>
                    <a:pt x="262" y="11965"/>
                  </a:cubicBezTo>
                  <a:cubicBezTo>
                    <a:pt x="268" y="11995"/>
                    <a:pt x="285" y="12025"/>
                    <a:pt x="291" y="12054"/>
                  </a:cubicBezTo>
                  <a:cubicBezTo>
                    <a:pt x="297" y="12072"/>
                    <a:pt x="297" y="12078"/>
                    <a:pt x="303" y="12096"/>
                  </a:cubicBezTo>
                  <a:cubicBezTo>
                    <a:pt x="315" y="12114"/>
                    <a:pt x="327" y="12143"/>
                    <a:pt x="333" y="12167"/>
                  </a:cubicBezTo>
                  <a:cubicBezTo>
                    <a:pt x="345" y="12185"/>
                    <a:pt x="345" y="12191"/>
                    <a:pt x="351" y="12203"/>
                  </a:cubicBezTo>
                  <a:cubicBezTo>
                    <a:pt x="363" y="12232"/>
                    <a:pt x="374" y="12256"/>
                    <a:pt x="386" y="12286"/>
                  </a:cubicBezTo>
                  <a:cubicBezTo>
                    <a:pt x="386" y="12292"/>
                    <a:pt x="392" y="12304"/>
                    <a:pt x="392" y="12310"/>
                  </a:cubicBezTo>
                  <a:cubicBezTo>
                    <a:pt x="410" y="12345"/>
                    <a:pt x="422" y="12375"/>
                    <a:pt x="440" y="12405"/>
                  </a:cubicBezTo>
                  <a:cubicBezTo>
                    <a:pt x="446" y="12410"/>
                    <a:pt x="446" y="12422"/>
                    <a:pt x="452" y="12428"/>
                  </a:cubicBezTo>
                  <a:cubicBezTo>
                    <a:pt x="469" y="12452"/>
                    <a:pt x="475" y="12482"/>
                    <a:pt x="493" y="12500"/>
                  </a:cubicBezTo>
                  <a:cubicBezTo>
                    <a:pt x="499" y="12511"/>
                    <a:pt x="505" y="12523"/>
                    <a:pt x="505" y="12529"/>
                  </a:cubicBezTo>
                  <a:cubicBezTo>
                    <a:pt x="523" y="12553"/>
                    <a:pt x="529" y="12577"/>
                    <a:pt x="541" y="12601"/>
                  </a:cubicBezTo>
                  <a:cubicBezTo>
                    <a:pt x="553" y="12606"/>
                    <a:pt x="559" y="12618"/>
                    <a:pt x="559" y="12630"/>
                  </a:cubicBezTo>
                  <a:cubicBezTo>
                    <a:pt x="570" y="12648"/>
                    <a:pt x="588" y="12678"/>
                    <a:pt x="600" y="12701"/>
                  </a:cubicBezTo>
                  <a:cubicBezTo>
                    <a:pt x="600" y="12707"/>
                    <a:pt x="612" y="12707"/>
                    <a:pt x="612" y="12719"/>
                  </a:cubicBezTo>
                  <a:cubicBezTo>
                    <a:pt x="630" y="12749"/>
                    <a:pt x="648" y="12779"/>
                    <a:pt x="671" y="12808"/>
                  </a:cubicBezTo>
                  <a:cubicBezTo>
                    <a:pt x="677" y="12814"/>
                    <a:pt x="677" y="12820"/>
                    <a:pt x="683" y="12826"/>
                  </a:cubicBezTo>
                  <a:lnTo>
                    <a:pt x="731" y="12897"/>
                  </a:lnTo>
                  <a:cubicBezTo>
                    <a:pt x="737" y="12903"/>
                    <a:pt x="743" y="12909"/>
                    <a:pt x="749" y="12927"/>
                  </a:cubicBezTo>
                  <a:cubicBezTo>
                    <a:pt x="766" y="12945"/>
                    <a:pt x="778" y="12963"/>
                    <a:pt x="796" y="12986"/>
                  </a:cubicBezTo>
                  <a:lnTo>
                    <a:pt x="820" y="13004"/>
                  </a:lnTo>
                  <a:cubicBezTo>
                    <a:pt x="832" y="13028"/>
                    <a:pt x="855" y="13052"/>
                    <a:pt x="879" y="13076"/>
                  </a:cubicBezTo>
                  <a:lnTo>
                    <a:pt x="885" y="13081"/>
                  </a:lnTo>
                  <a:cubicBezTo>
                    <a:pt x="909" y="13105"/>
                    <a:pt x="927" y="13135"/>
                    <a:pt x="950" y="13153"/>
                  </a:cubicBezTo>
                  <a:lnTo>
                    <a:pt x="974" y="13176"/>
                  </a:lnTo>
                  <a:lnTo>
                    <a:pt x="1028" y="13230"/>
                  </a:lnTo>
                  <a:lnTo>
                    <a:pt x="1045" y="13254"/>
                  </a:lnTo>
                  <a:cubicBezTo>
                    <a:pt x="1063" y="13266"/>
                    <a:pt x="1087" y="13283"/>
                    <a:pt x="1099" y="13295"/>
                  </a:cubicBezTo>
                  <a:lnTo>
                    <a:pt x="1123" y="13319"/>
                  </a:lnTo>
                  <a:cubicBezTo>
                    <a:pt x="1146" y="13343"/>
                    <a:pt x="1164" y="13355"/>
                    <a:pt x="1188" y="13378"/>
                  </a:cubicBezTo>
                  <a:cubicBezTo>
                    <a:pt x="1188" y="13378"/>
                    <a:pt x="1194" y="13378"/>
                    <a:pt x="1194" y="13384"/>
                  </a:cubicBezTo>
                  <a:cubicBezTo>
                    <a:pt x="1218" y="13408"/>
                    <a:pt x="1247" y="13432"/>
                    <a:pt x="1271" y="13444"/>
                  </a:cubicBezTo>
                  <a:cubicBezTo>
                    <a:pt x="1277" y="13450"/>
                    <a:pt x="1283" y="13462"/>
                    <a:pt x="1295" y="13462"/>
                  </a:cubicBezTo>
                  <a:cubicBezTo>
                    <a:pt x="1313" y="13473"/>
                    <a:pt x="1330" y="13491"/>
                    <a:pt x="1354" y="13503"/>
                  </a:cubicBezTo>
                  <a:cubicBezTo>
                    <a:pt x="1360" y="13509"/>
                    <a:pt x="1366" y="13521"/>
                    <a:pt x="1384" y="13527"/>
                  </a:cubicBezTo>
                  <a:cubicBezTo>
                    <a:pt x="1402" y="13539"/>
                    <a:pt x="1420" y="13551"/>
                    <a:pt x="1443" y="13562"/>
                  </a:cubicBezTo>
                  <a:cubicBezTo>
                    <a:pt x="1449" y="13568"/>
                    <a:pt x="1455" y="13568"/>
                    <a:pt x="1461" y="13580"/>
                  </a:cubicBezTo>
                  <a:cubicBezTo>
                    <a:pt x="1491" y="13592"/>
                    <a:pt x="1515" y="13616"/>
                    <a:pt x="1544" y="13628"/>
                  </a:cubicBezTo>
                  <a:lnTo>
                    <a:pt x="9638" y="18402"/>
                  </a:lnTo>
                  <a:cubicBezTo>
                    <a:pt x="9636" y="18401"/>
                    <a:pt x="9634" y="18400"/>
                    <a:pt x="9632" y="18400"/>
                  </a:cubicBezTo>
                  <a:lnTo>
                    <a:pt x="9632" y="18400"/>
                  </a:lnTo>
                  <a:cubicBezTo>
                    <a:pt x="10055" y="18652"/>
                    <a:pt x="10548" y="18783"/>
                    <a:pt x="11093" y="18783"/>
                  </a:cubicBezTo>
                  <a:cubicBezTo>
                    <a:pt x="11821" y="18783"/>
                    <a:pt x="12643" y="18548"/>
                    <a:pt x="13515" y="18052"/>
                  </a:cubicBezTo>
                  <a:cubicBezTo>
                    <a:pt x="16537" y="16341"/>
                    <a:pt x="19002" y="12143"/>
                    <a:pt x="19025" y="8687"/>
                  </a:cubicBezTo>
                  <a:cubicBezTo>
                    <a:pt x="19049" y="6918"/>
                    <a:pt x="18444" y="5701"/>
                    <a:pt x="17464" y="5131"/>
                  </a:cubicBezTo>
                  <a:lnTo>
                    <a:pt x="17464" y="5131"/>
                  </a:lnTo>
                  <a:cubicBezTo>
                    <a:pt x="17464" y="5131"/>
                    <a:pt x="17465" y="5131"/>
                    <a:pt x="17466" y="5131"/>
                  </a:cubicBezTo>
                  <a:lnTo>
                    <a:pt x="17466" y="5131"/>
                  </a:lnTo>
                  <a:lnTo>
                    <a:pt x="9382" y="368"/>
                  </a:lnTo>
                  <a:cubicBezTo>
                    <a:pt x="9353" y="345"/>
                    <a:pt x="9317" y="327"/>
                    <a:pt x="9287" y="309"/>
                  </a:cubicBezTo>
                  <a:cubicBezTo>
                    <a:pt x="9281" y="297"/>
                    <a:pt x="9264" y="291"/>
                    <a:pt x="9252" y="291"/>
                  </a:cubicBezTo>
                  <a:cubicBezTo>
                    <a:pt x="9228" y="279"/>
                    <a:pt x="9204" y="267"/>
                    <a:pt x="9180" y="256"/>
                  </a:cubicBezTo>
                  <a:lnTo>
                    <a:pt x="9139" y="232"/>
                  </a:lnTo>
                  <a:cubicBezTo>
                    <a:pt x="9115" y="226"/>
                    <a:pt x="9091" y="208"/>
                    <a:pt x="9068" y="202"/>
                  </a:cubicBezTo>
                  <a:cubicBezTo>
                    <a:pt x="9056" y="196"/>
                    <a:pt x="9038" y="190"/>
                    <a:pt x="9026" y="190"/>
                  </a:cubicBezTo>
                  <a:lnTo>
                    <a:pt x="8961" y="166"/>
                  </a:lnTo>
                  <a:cubicBezTo>
                    <a:pt x="8943" y="161"/>
                    <a:pt x="8931" y="149"/>
                    <a:pt x="8913" y="149"/>
                  </a:cubicBezTo>
                  <a:lnTo>
                    <a:pt x="8848" y="131"/>
                  </a:lnTo>
                  <a:cubicBezTo>
                    <a:pt x="8830" y="119"/>
                    <a:pt x="8818" y="119"/>
                    <a:pt x="8806" y="113"/>
                  </a:cubicBezTo>
                  <a:lnTo>
                    <a:pt x="8735" y="89"/>
                  </a:lnTo>
                  <a:cubicBezTo>
                    <a:pt x="8723" y="83"/>
                    <a:pt x="8705" y="83"/>
                    <a:pt x="8693" y="77"/>
                  </a:cubicBezTo>
                  <a:cubicBezTo>
                    <a:pt x="8670" y="71"/>
                    <a:pt x="8646" y="60"/>
                    <a:pt x="8616" y="60"/>
                  </a:cubicBezTo>
                  <a:cubicBezTo>
                    <a:pt x="8604" y="60"/>
                    <a:pt x="8587" y="54"/>
                    <a:pt x="8575" y="54"/>
                  </a:cubicBezTo>
                  <a:cubicBezTo>
                    <a:pt x="8545" y="48"/>
                    <a:pt x="8515" y="42"/>
                    <a:pt x="8486" y="42"/>
                  </a:cubicBezTo>
                  <a:cubicBezTo>
                    <a:pt x="8480" y="42"/>
                    <a:pt x="8462" y="30"/>
                    <a:pt x="8456" y="30"/>
                  </a:cubicBezTo>
                  <a:cubicBezTo>
                    <a:pt x="8420" y="24"/>
                    <a:pt x="8373" y="18"/>
                    <a:pt x="8337" y="18"/>
                  </a:cubicBezTo>
                  <a:lnTo>
                    <a:pt x="8308" y="18"/>
                  </a:lnTo>
                  <a:cubicBezTo>
                    <a:pt x="8278" y="12"/>
                    <a:pt x="8248" y="12"/>
                    <a:pt x="8218" y="12"/>
                  </a:cubicBezTo>
                  <a:lnTo>
                    <a:pt x="8171" y="12"/>
                  </a:lnTo>
                  <a:cubicBezTo>
                    <a:pt x="8141" y="12"/>
                    <a:pt x="8123" y="0"/>
                    <a:pt x="80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250;p45">
              <a:extLst>
                <a:ext uri="{FF2B5EF4-FFF2-40B4-BE49-F238E27FC236}">
                  <a16:creationId xmlns:a16="http://schemas.microsoft.com/office/drawing/2014/main" id="{7F56C265-7517-96EB-6715-FF4F7680EEBA}"/>
                </a:ext>
              </a:extLst>
            </p:cNvPr>
            <p:cNvSpPr/>
            <p:nvPr/>
          </p:nvSpPr>
          <p:spPr>
            <a:xfrm>
              <a:off x="8246507" y="74659"/>
              <a:ext cx="3213691" cy="3186284"/>
            </a:xfrm>
            <a:custGeom>
              <a:avLst/>
              <a:gdLst/>
              <a:ahLst/>
              <a:cxnLst/>
              <a:rect l="l" t="t" r="r" b="b"/>
              <a:pathLst>
                <a:path w="14811" h="15138" extrusionOk="0">
                  <a:moveTo>
                    <a:pt x="7911" y="1"/>
                  </a:moveTo>
                  <a:cubicBezTo>
                    <a:pt x="7322" y="1"/>
                    <a:pt x="6672" y="154"/>
                    <a:pt x="5986" y="473"/>
                  </a:cubicBezTo>
                  <a:cubicBezTo>
                    <a:pt x="5980" y="473"/>
                    <a:pt x="5969" y="485"/>
                    <a:pt x="5963" y="485"/>
                  </a:cubicBezTo>
                  <a:lnTo>
                    <a:pt x="5743" y="592"/>
                  </a:lnTo>
                  <a:cubicBezTo>
                    <a:pt x="5731" y="604"/>
                    <a:pt x="5725" y="604"/>
                    <a:pt x="5707" y="610"/>
                  </a:cubicBezTo>
                  <a:cubicBezTo>
                    <a:pt x="5630" y="651"/>
                    <a:pt x="5553" y="693"/>
                    <a:pt x="5470" y="734"/>
                  </a:cubicBezTo>
                  <a:cubicBezTo>
                    <a:pt x="2453" y="2462"/>
                    <a:pt x="13" y="6666"/>
                    <a:pt x="1" y="10122"/>
                  </a:cubicBezTo>
                  <a:cubicBezTo>
                    <a:pt x="1" y="11844"/>
                    <a:pt x="601" y="13056"/>
                    <a:pt x="1574" y="13626"/>
                  </a:cubicBezTo>
                  <a:lnTo>
                    <a:pt x="8255" y="14879"/>
                  </a:lnTo>
                  <a:cubicBezTo>
                    <a:pt x="8249" y="14873"/>
                    <a:pt x="8243" y="14873"/>
                    <a:pt x="8237" y="14867"/>
                  </a:cubicBezTo>
                  <a:lnTo>
                    <a:pt x="8237" y="14867"/>
                  </a:lnTo>
                  <a:cubicBezTo>
                    <a:pt x="8532" y="15045"/>
                    <a:pt x="8880" y="15138"/>
                    <a:pt x="9265" y="15138"/>
                  </a:cubicBezTo>
                  <a:cubicBezTo>
                    <a:pt x="9779" y="15138"/>
                    <a:pt x="10360" y="14973"/>
                    <a:pt x="10974" y="14623"/>
                  </a:cubicBezTo>
                  <a:cubicBezTo>
                    <a:pt x="13088" y="13412"/>
                    <a:pt x="14804" y="10473"/>
                    <a:pt x="14804" y="8044"/>
                  </a:cubicBezTo>
                  <a:cubicBezTo>
                    <a:pt x="14810" y="6850"/>
                    <a:pt x="14388" y="5995"/>
                    <a:pt x="13700" y="5603"/>
                  </a:cubicBezTo>
                  <a:lnTo>
                    <a:pt x="9353" y="372"/>
                  </a:lnTo>
                  <a:cubicBezTo>
                    <a:pt x="8936" y="128"/>
                    <a:pt x="8449" y="1"/>
                    <a:pt x="79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251;p45">
              <a:extLst>
                <a:ext uri="{FF2B5EF4-FFF2-40B4-BE49-F238E27FC236}">
                  <a16:creationId xmlns:a16="http://schemas.microsoft.com/office/drawing/2014/main" id="{83E5B9AC-3032-67C4-64B8-2BEBCE540423}"/>
                </a:ext>
              </a:extLst>
            </p:cNvPr>
            <p:cNvSpPr/>
            <p:nvPr/>
          </p:nvSpPr>
          <p:spPr>
            <a:xfrm>
              <a:off x="9476992" y="111704"/>
              <a:ext cx="4583052" cy="5620725"/>
            </a:xfrm>
            <a:custGeom>
              <a:avLst/>
              <a:gdLst/>
              <a:ahLst/>
              <a:cxnLst/>
              <a:rect l="l" t="t" r="r" b="b"/>
              <a:pathLst>
                <a:path w="21122" h="26704" extrusionOk="0">
                  <a:moveTo>
                    <a:pt x="15077" y="0"/>
                  </a:moveTo>
                  <a:cubicBezTo>
                    <a:pt x="14798" y="0"/>
                    <a:pt x="14430" y="24"/>
                    <a:pt x="14157" y="54"/>
                  </a:cubicBezTo>
                  <a:cubicBezTo>
                    <a:pt x="13658" y="107"/>
                    <a:pt x="12999" y="238"/>
                    <a:pt x="12518" y="386"/>
                  </a:cubicBezTo>
                  <a:cubicBezTo>
                    <a:pt x="12215" y="481"/>
                    <a:pt x="11805" y="624"/>
                    <a:pt x="11502" y="742"/>
                  </a:cubicBezTo>
                  <a:cubicBezTo>
                    <a:pt x="11241" y="849"/>
                    <a:pt x="10897" y="998"/>
                    <a:pt x="10647" y="1122"/>
                  </a:cubicBezTo>
                  <a:cubicBezTo>
                    <a:pt x="10154" y="1366"/>
                    <a:pt x="9513" y="1716"/>
                    <a:pt x="9050" y="2019"/>
                  </a:cubicBezTo>
                  <a:cubicBezTo>
                    <a:pt x="8807" y="2185"/>
                    <a:pt x="8480" y="2399"/>
                    <a:pt x="8242" y="2577"/>
                  </a:cubicBezTo>
                  <a:cubicBezTo>
                    <a:pt x="7957" y="2791"/>
                    <a:pt x="7583" y="3076"/>
                    <a:pt x="7316" y="3308"/>
                  </a:cubicBezTo>
                  <a:cubicBezTo>
                    <a:pt x="7091" y="3498"/>
                    <a:pt x="6794" y="3753"/>
                    <a:pt x="6580" y="3949"/>
                  </a:cubicBezTo>
                  <a:cubicBezTo>
                    <a:pt x="6336" y="4181"/>
                    <a:pt x="6016" y="4483"/>
                    <a:pt x="5784" y="4727"/>
                  </a:cubicBezTo>
                  <a:cubicBezTo>
                    <a:pt x="5570" y="4958"/>
                    <a:pt x="5279" y="5261"/>
                    <a:pt x="5078" y="5499"/>
                  </a:cubicBezTo>
                  <a:cubicBezTo>
                    <a:pt x="4893" y="5724"/>
                    <a:pt x="4644" y="6021"/>
                    <a:pt x="4466" y="6241"/>
                  </a:cubicBezTo>
                  <a:cubicBezTo>
                    <a:pt x="4276" y="6473"/>
                    <a:pt x="4038" y="6787"/>
                    <a:pt x="3872" y="7031"/>
                  </a:cubicBezTo>
                  <a:cubicBezTo>
                    <a:pt x="3546" y="7500"/>
                    <a:pt x="3136" y="8135"/>
                    <a:pt x="2833" y="8616"/>
                  </a:cubicBezTo>
                  <a:cubicBezTo>
                    <a:pt x="2673" y="8866"/>
                    <a:pt x="2506" y="9204"/>
                    <a:pt x="2364" y="9453"/>
                  </a:cubicBezTo>
                  <a:cubicBezTo>
                    <a:pt x="2239" y="9673"/>
                    <a:pt x="1824" y="10504"/>
                    <a:pt x="1544" y="11164"/>
                  </a:cubicBezTo>
                  <a:cubicBezTo>
                    <a:pt x="1426" y="11431"/>
                    <a:pt x="1289" y="11805"/>
                    <a:pt x="1182" y="12078"/>
                  </a:cubicBezTo>
                  <a:cubicBezTo>
                    <a:pt x="1081" y="12351"/>
                    <a:pt x="969" y="12713"/>
                    <a:pt x="873" y="12992"/>
                  </a:cubicBezTo>
                  <a:cubicBezTo>
                    <a:pt x="784" y="13266"/>
                    <a:pt x="683" y="13646"/>
                    <a:pt x="606" y="13925"/>
                  </a:cubicBezTo>
                  <a:cubicBezTo>
                    <a:pt x="523" y="14228"/>
                    <a:pt x="434" y="14637"/>
                    <a:pt x="369" y="14952"/>
                  </a:cubicBezTo>
                  <a:cubicBezTo>
                    <a:pt x="309" y="15237"/>
                    <a:pt x="238" y="15635"/>
                    <a:pt x="197" y="15920"/>
                  </a:cubicBezTo>
                  <a:cubicBezTo>
                    <a:pt x="137" y="16258"/>
                    <a:pt x="90" y="16704"/>
                    <a:pt x="60" y="17036"/>
                  </a:cubicBezTo>
                  <a:cubicBezTo>
                    <a:pt x="42" y="17327"/>
                    <a:pt x="18" y="17719"/>
                    <a:pt x="12" y="18016"/>
                  </a:cubicBezTo>
                  <a:cubicBezTo>
                    <a:pt x="1" y="18366"/>
                    <a:pt x="12" y="18823"/>
                    <a:pt x="24" y="19174"/>
                  </a:cubicBezTo>
                  <a:cubicBezTo>
                    <a:pt x="36" y="19459"/>
                    <a:pt x="72" y="19833"/>
                    <a:pt x="108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55" y="22832"/>
                    <a:pt x="1010" y="23324"/>
                    <a:pt x="1200" y="23681"/>
                  </a:cubicBezTo>
                  <a:cubicBezTo>
                    <a:pt x="1325" y="23918"/>
                    <a:pt x="1509" y="24227"/>
                    <a:pt x="1681" y="24435"/>
                  </a:cubicBezTo>
                  <a:cubicBezTo>
                    <a:pt x="1717" y="24482"/>
                    <a:pt x="1752" y="24536"/>
                    <a:pt x="1800" y="24583"/>
                  </a:cubicBezTo>
                  <a:cubicBezTo>
                    <a:pt x="1919" y="24726"/>
                    <a:pt x="2037" y="24880"/>
                    <a:pt x="2150" y="24999"/>
                  </a:cubicBezTo>
                  <a:cubicBezTo>
                    <a:pt x="2310" y="25171"/>
                    <a:pt x="2542" y="25385"/>
                    <a:pt x="2726" y="25545"/>
                  </a:cubicBezTo>
                  <a:cubicBezTo>
                    <a:pt x="3647" y="26302"/>
                    <a:pt x="4799" y="26703"/>
                    <a:pt x="6110" y="26703"/>
                  </a:cubicBezTo>
                  <a:cubicBezTo>
                    <a:pt x="7455" y="26703"/>
                    <a:pt x="8968" y="26281"/>
                    <a:pt x="10570" y="25385"/>
                  </a:cubicBezTo>
                  <a:cubicBezTo>
                    <a:pt x="16294" y="22202"/>
                    <a:pt x="20991" y="14245"/>
                    <a:pt x="21074" y="7619"/>
                  </a:cubicBezTo>
                  <a:cubicBezTo>
                    <a:pt x="21122" y="3842"/>
                    <a:pt x="19655" y="1307"/>
                    <a:pt x="17322" y="404"/>
                  </a:cubicBezTo>
                  <a:cubicBezTo>
                    <a:pt x="17215" y="362"/>
                    <a:pt x="17090" y="321"/>
                    <a:pt x="16965" y="285"/>
                  </a:cubicBezTo>
                  <a:cubicBezTo>
                    <a:pt x="16852" y="244"/>
                    <a:pt x="16740" y="208"/>
                    <a:pt x="16645" y="184"/>
                  </a:cubicBezTo>
                  <a:cubicBezTo>
                    <a:pt x="16407" y="137"/>
                    <a:pt x="16081" y="77"/>
                    <a:pt x="15837" y="48"/>
                  </a:cubicBezTo>
                  <a:cubicBezTo>
                    <a:pt x="15605" y="24"/>
                    <a:pt x="15303" y="0"/>
                    <a:pt x="150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252;p45">
              <a:extLst>
                <a:ext uri="{FF2B5EF4-FFF2-40B4-BE49-F238E27FC236}">
                  <a16:creationId xmlns:a16="http://schemas.microsoft.com/office/drawing/2014/main" id="{0D88C8DC-CD3C-DAF1-F8C0-DD266CA504B3}"/>
                </a:ext>
              </a:extLst>
            </p:cNvPr>
            <p:cNvSpPr/>
            <p:nvPr/>
          </p:nvSpPr>
          <p:spPr>
            <a:xfrm>
              <a:off x="9480897" y="111704"/>
              <a:ext cx="4000677" cy="5224386"/>
            </a:xfrm>
            <a:custGeom>
              <a:avLst/>
              <a:gdLst/>
              <a:ahLst/>
              <a:cxnLst/>
              <a:rect l="l" t="t" r="r" b="b"/>
              <a:pathLst>
                <a:path w="18438" h="24821" extrusionOk="0">
                  <a:moveTo>
                    <a:pt x="15077" y="0"/>
                  </a:moveTo>
                  <a:cubicBezTo>
                    <a:pt x="14792" y="0"/>
                    <a:pt x="14430" y="24"/>
                    <a:pt x="14156" y="54"/>
                  </a:cubicBezTo>
                  <a:cubicBezTo>
                    <a:pt x="13658" y="107"/>
                    <a:pt x="12999" y="238"/>
                    <a:pt x="12512" y="386"/>
                  </a:cubicBezTo>
                  <a:cubicBezTo>
                    <a:pt x="12209" y="481"/>
                    <a:pt x="11799" y="624"/>
                    <a:pt x="11496" y="742"/>
                  </a:cubicBezTo>
                  <a:cubicBezTo>
                    <a:pt x="11235" y="849"/>
                    <a:pt x="10897" y="998"/>
                    <a:pt x="10641" y="1122"/>
                  </a:cubicBezTo>
                  <a:cubicBezTo>
                    <a:pt x="10154" y="1366"/>
                    <a:pt x="9507" y="1716"/>
                    <a:pt x="9050" y="2019"/>
                  </a:cubicBezTo>
                  <a:cubicBezTo>
                    <a:pt x="8800" y="2185"/>
                    <a:pt x="8474" y="2399"/>
                    <a:pt x="8236" y="2577"/>
                  </a:cubicBezTo>
                  <a:cubicBezTo>
                    <a:pt x="7957" y="2791"/>
                    <a:pt x="7577" y="3076"/>
                    <a:pt x="7310" y="3308"/>
                  </a:cubicBezTo>
                  <a:cubicBezTo>
                    <a:pt x="7090" y="3498"/>
                    <a:pt x="6793" y="3753"/>
                    <a:pt x="6574" y="3949"/>
                  </a:cubicBezTo>
                  <a:cubicBezTo>
                    <a:pt x="6330" y="4181"/>
                    <a:pt x="6010" y="4483"/>
                    <a:pt x="5778" y="4727"/>
                  </a:cubicBezTo>
                  <a:cubicBezTo>
                    <a:pt x="5564" y="4958"/>
                    <a:pt x="5279" y="5261"/>
                    <a:pt x="5077" y="5499"/>
                  </a:cubicBezTo>
                  <a:cubicBezTo>
                    <a:pt x="4887" y="5724"/>
                    <a:pt x="4638" y="6021"/>
                    <a:pt x="4460" y="6241"/>
                  </a:cubicBezTo>
                  <a:cubicBezTo>
                    <a:pt x="4276" y="6473"/>
                    <a:pt x="4038" y="6787"/>
                    <a:pt x="3866" y="7031"/>
                  </a:cubicBezTo>
                  <a:cubicBezTo>
                    <a:pt x="3539" y="7500"/>
                    <a:pt x="3130" y="8135"/>
                    <a:pt x="2827" y="8616"/>
                  </a:cubicBezTo>
                  <a:cubicBezTo>
                    <a:pt x="2673" y="8866"/>
                    <a:pt x="2500" y="9204"/>
                    <a:pt x="2358" y="9453"/>
                  </a:cubicBezTo>
                  <a:cubicBezTo>
                    <a:pt x="2233" y="9673"/>
                    <a:pt x="1817" y="10504"/>
                    <a:pt x="1544" y="11164"/>
                  </a:cubicBezTo>
                  <a:cubicBezTo>
                    <a:pt x="1426" y="11431"/>
                    <a:pt x="1283" y="11805"/>
                    <a:pt x="1176" y="12078"/>
                  </a:cubicBezTo>
                  <a:cubicBezTo>
                    <a:pt x="1075" y="12351"/>
                    <a:pt x="962" y="12713"/>
                    <a:pt x="867" y="12992"/>
                  </a:cubicBezTo>
                  <a:cubicBezTo>
                    <a:pt x="778" y="13266"/>
                    <a:pt x="683" y="13646"/>
                    <a:pt x="600" y="13925"/>
                  </a:cubicBezTo>
                  <a:cubicBezTo>
                    <a:pt x="517" y="14228"/>
                    <a:pt x="428" y="14637"/>
                    <a:pt x="363" y="14952"/>
                  </a:cubicBezTo>
                  <a:cubicBezTo>
                    <a:pt x="303" y="15237"/>
                    <a:pt x="238" y="15635"/>
                    <a:pt x="190" y="15920"/>
                  </a:cubicBezTo>
                  <a:cubicBezTo>
                    <a:pt x="131" y="16258"/>
                    <a:pt x="90" y="16704"/>
                    <a:pt x="60" y="17036"/>
                  </a:cubicBezTo>
                  <a:cubicBezTo>
                    <a:pt x="36" y="17327"/>
                    <a:pt x="12" y="17719"/>
                    <a:pt x="6" y="18016"/>
                  </a:cubicBezTo>
                  <a:cubicBezTo>
                    <a:pt x="0" y="18366"/>
                    <a:pt x="6" y="18823"/>
                    <a:pt x="18" y="19174"/>
                  </a:cubicBezTo>
                  <a:cubicBezTo>
                    <a:pt x="36" y="19459"/>
                    <a:pt x="66" y="19833"/>
                    <a:pt x="101" y="20112"/>
                  </a:cubicBezTo>
                  <a:cubicBezTo>
                    <a:pt x="149" y="20456"/>
                    <a:pt x="238" y="21169"/>
                    <a:pt x="505" y="22030"/>
                  </a:cubicBezTo>
                  <a:cubicBezTo>
                    <a:pt x="749" y="22832"/>
                    <a:pt x="1010" y="23324"/>
                    <a:pt x="1194" y="23681"/>
                  </a:cubicBezTo>
                  <a:cubicBezTo>
                    <a:pt x="1319" y="23918"/>
                    <a:pt x="1509" y="24227"/>
                    <a:pt x="1675" y="24435"/>
                  </a:cubicBezTo>
                  <a:cubicBezTo>
                    <a:pt x="1716" y="24482"/>
                    <a:pt x="1752" y="24536"/>
                    <a:pt x="1794" y="24583"/>
                  </a:cubicBezTo>
                  <a:cubicBezTo>
                    <a:pt x="2310" y="24740"/>
                    <a:pt x="2865" y="24820"/>
                    <a:pt x="3450" y="24820"/>
                  </a:cubicBezTo>
                  <a:cubicBezTo>
                    <a:pt x="4797" y="24820"/>
                    <a:pt x="6308" y="24396"/>
                    <a:pt x="7910" y="23503"/>
                  </a:cubicBezTo>
                  <a:cubicBezTo>
                    <a:pt x="13628" y="20308"/>
                    <a:pt x="18325" y="12363"/>
                    <a:pt x="18408" y="5730"/>
                  </a:cubicBezTo>
                  <a:cubicBezTo>
                    <a:pt x="18438" y="3432"/>
                    <a:pt x="17903" y="1592"/>
                    <a:pt x="16959" y="285"/>
                  </a:cubicBezTo>
                  <a:cubicBezTo>
                    <a:pt x="16846" y="244"/>
                    <a:pt x="16739" y="208"/>
                    <a:pt x="16639" y="184"/>
                  </a:cubicBezTo>
                  <a:cubicBezTo>
                    <a:pt x="16401" y="137"/>
                    <a:pt x="16074" y="77"/>
                    <a:pt x="15831" y="48"/>
                  </a:cubicBezTo>
                  <a:cubicBezTo>
                    <a:pt x="15599" y="24"/>
                    <a:pt x="15297" y="0"/>
                    <a:pt x="15077" y="0"/>
                  </a:cubicBez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253;p45">
              <a:extLst>
                <a:ext uri="{FF2B5EF4-FFF2-40B4-BE49-F238E27FC236}">
                  <a16:creationId xmlns:a16="http://schemas.microsoft.com/office/drawing/2014/main" id="{53318F11-9449-B328-CCDA-622472AACF4E}"/>
                </a:ext>
              </a:extLst>
            </p:cNvPr>
            <p:cNvSpPr/>
            <p:nvPr/>
          </p:nvSpPr>
          <p:spPr>
            <a:xfrm>
              <a:off x="9327494" y="12988"/>
              <a:ext cx="3954461" cy="5553160"/>
            </a:xfrm>
            <a:custGeom>
              <a:avLst/>
              <a:gdLst/>
              <a:ahLst/>
              <a:cxnLst/>
              <a:rect l="l" t="t" r="r" b="b"/>
              <a:pathLst>
                <a:path w="18225" h="26383" extrusionOk="0">
                  <a:moveTo>
                    <a:pt x="17813" y="343"/>
                  </a:moveTo>
                  <a:cubicBezTo>
                    <a:pt x="17955" y="390"/>
                    <a:pt x="18102" y="440"/>
                    <a:pt x="18224" y="481"/>
                  </a:cubicBezTo>
                  <a:cubicBezTo>
                    <a:pt x="18090" y="430"/>
                    <a:pt x="17953" y="383"/>
                    <a:pt x="17813" y="343"/>
                  </a:cubicBezTo>
                  <a:close/>
                  <a:moveTo>
                    <a:pt x="15695" y="0"/>
                  </a:moveTo>
                  <a:cubicBezTo>
                    <a:pt x="15338" y="0"/>
                    <a:pt x="14863" y="24"/>
                    <a:pt x="14507" y="65"/>
                  </a:cubicBezTo>
                  <a:cubicBezTo>
                    <a:pt x="14252" y="83"/>
                    <a:pt x="13913" y="137"/>
                    <a:pt x="13658" y="190"/>
                  </a:cubicBezTo>
                  <a:cubicBezTo>
                    <a:pt x="13278" y="273"/>
                    <a:pt x="12773" y="398"/>
                    <a:pt x="12405" y="511"/>
                  </a:cubicBezTo>
                  <a:cubicBezTo>
                    <a:pt x="11871" y="665"/>
                    <a:pt x="11182" y="956"/>
                    <a:pt x="10665" y="1188"/>
                  </a:cubicBezTo>
                  <a:cubicBezTo>
                    <a:pt x="10576" y="1229"/>
                    <a:pt x="9781" y="1597"/>
                    <a:pt x="8884" y="2179"/>
                  </a:cubicBezTo>
                  <a:cubicBezTo>
                    <a:pt x="8641" y="2334"/>
                    <a:pt x="8314" y="2559"/>
                    <a:pt x="8076" y="2726"/>
                  </a:cubicBezTo>
                  <a:cubicBezTo>
                    <a:pt x="7780" y="2939"/>
                    <a:pt x="7394" y="3230"/>
                    <a:pt x="7120" y="3468"/>
                  </a:cubicBezTo>
                  <a:cubicBezTo>
                    <a:pt x="6841" y="3699"/>
                    <a:pt x="6129" y="4317"/>
                    <a:pt x="5618" y="4863"/>
                  </a:cubicBezTo>
                  <a:cubicBezTo>
                    <a:pt x="5410" y="5089"/>
                    <a:pt x="5131" y="5374"/>
                    <a:pt x="4935" y="5606"/>
                  </a:cubicBezTo>
                  <a:cubicBezTo>
                    <a:pt x="4579" y="6039"/>
                    <a:pt x="4104" y="6615"/>
                    <a:pt x="3777" y="7066"/>
                  </a:cubicBezTo>
                  <a:cubicBezTo>
                    <a:pt x="3178" y="7909"/>
                    <a:pt x="2762" y="8628"/>
                    <a:pt x="2756" y="8634"/>
                  </a:cubicBezTo>
                  <a:cubicBezTo>
                    <a:pt x="2477" y="9115"/>
                    <a:pt x="2138" y="9774"/>
                    <a:pt x="1883" y="10267"/>
                  </a:cubicBezTo>
                  <a:cubicBezTo>
                    <a:pt x="1758" y="10522"/>
                    <a:pt x="1610" y="10861"/>
                    <a:pt x="1509" y="11116"/>
                  </a:cubicBezTo>
                  <a:cubicBezTo>
                    <a:pt x="1396" y="11383"/>
                    <a:pt x="1254" y="11728"/>
                    <a:pt x="1159" y="11995"/>
                  </a:cubicBezTo>
                  <a:cubicBezTo>
                    <a:pt x="1064" y="12262"/>
                    <a:pt x="945" y="12618"/>
                    <a:pt x="856" y="12885"/>
                  </a:cubicBezTo>
                  <a:cubicBezTo>
                    <a:pt x="767" y="13153"/>
                    <a:pt x="666" y="13527"/>
                    <a:pt x="589" y="13800"/>
                  </a:cubicBezTo>
                  <a:cubicBezTo>
                    <a:pt x="589" y="13806"/>
                    <a:pt x="339" y="14691"/>
                    <a:pt x="185" y="15753"/>
                  </a:cubicBezTo>
                  <a:cubicBezTo>
                    <a:pt x="66" y="16537"/>
                    <a:pt x="7" y="17309"/>
                    <a:pt x="1" y="18063"/>
                  </a:cubicBezTo>
                  <a:cubicBezTo>
                    <a:pt x="1" y="18348"/>
                    <a:pt x="1" y="18746"/>
                    <a:pt x="13" y="19031"/>
                  </a:cubicBezTo>
                  <a:cubicBezTo>
                    <a:pt x="36" y="19417"/>
                    <a:pt x="84" y="19922"/>
                    <a:pt x="131" y="20308"/>
                  </a:cubicBezTo>
                  <a:cubicBezTo>
                    <a:pt x="173" y="20587"/>
                    <a:pt x="232" y="20943"/>
                    <a:pt x="292" y="21216"/>
                  </a:cubicBezTo>
                  <a:cubicBezTo>
                    <a:pt x="369" y="21585"/>
                    <a:pt x="506" y="22083"/>
                    <a:pt x="618" y="22451"/>
                  </a:cubicBezTo>
                  <a:cubicBezTo>
                    <a:pt x="767" y="22932"/>
                    <a:pt x="1040" y="23544"/>
                    <a:pt x="1272" y="24001"/>
                  </a:cubicBezTo>
                  <a:cubicBezTo>
                    <a:pt x="1432" y="24310"/>
                    <a:pt x="1687" y="24702"/>
                    <a:pt x="1883" y="24999"/>
                  </a:cubicBezTo>
                  <a:cubicBezTo>
                    <a:pt x="2020" y="25195"/>
                    <a:pt x="2222" y="25426"/>
                    <a:pt x="2370" y="25610"/>
                  </a:cubicBezTo>
                  <a:cubicBezTo>
                    <a:pt x="2499" y="25772"/>
                    <a:pt x="2677" y="25948"/>
                    <a:pt x="2853" y="26108"/>
                  </a:cubicBezTo>
                  <a:lnTo>
                    <a:pt x="2853" y="26108"/>
                  </a:lnTo>
                  <a:cubicBezTo>
                    <a:pt x="1490" y="24795"/>
                    <a:pt x="698" y="22636"/>
                    <a:pt x="737" y="19791"/>
                  </a:cubicBezTo>
                  <a:cubicBezTo>
                    <a:pt x="814" y="12957"/>
                    <a:pt x="5672" y="4745"/>
                    <a:pt x="11562" y="1461"/>
                  </a:cubicBezTo>
                  <a:cubicBezTo>
                    <a:pt x="13215" y="551"/>
                    <a:pt x="14776" y="116"/>
                    <a:pt x="16163" y="116"/>
                  </a:cubicBezTo>
                  <a:cubicBezTo>
                    <a:pt x="16745" y="116"/>
                    <a:pt x="17297" y="192"/>
                    <a:pt x="17813" y="343"/>
                  </a:cubicBezTo>
                  <a:lnTo>
                    <a:pt x="17813" y="343"/>
                  </a:lnTo>
                  <a:cubicBezTo>
                    <a:pt x="17707" y="308"/>
                    <a:pt x="17603" y="275"/>
                    <a:pt x="17512" y="250"/>
                  </a:cubicBezTo>
                  <a:cubicBezTo>
                    <a:pt x="17209" y="172"/>
                    <a:pt x="16793" y="89"/>
                    <a:pt x="16479" y="54"/>
                  </a:cubicBezTo>
                  <a:cubicBezTo>
                    <a:pt x="16241" y="24"/>
                    <a:pt x="15932" y="0"/>
                    <a:pt x="15695" y="0"/>
                  </a:cubicBezTo>
                  <a:close/>
                  <a:moveTo>
                    <a:pt x="2853" y="26108"/>
                  </a:moveTo>
                  <a:lnTo>
                    <a:pt x="2853" y="26108"/>
                  </a:lnTo>
                  <a:cubicBezTo>
                    <a:pt x="2952" y="26204"/>
                    <a:pt x="3054" y="26296"/>
                    <a:pt x="3160" y="26382"/>
                  </a:cubicBezTo>
                  <a:cubicBezTo>
                    <a:pt x="3067" y="26301"/>
                    <a:pt x="2961" y="26207"/>
                    <a:pt x="2853" y="2610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254;p45">
              <a:extLst>
                <a:ext uri="{FF2B5EF4-FFF2-40B4-BE49-F238E27FC236}">
                  <a16:creationId xmlns:a16="http://schemas.microsoft.com/office/drawing/2014/main" id="{D4013236-77AC-BAB6-2CA1-0D81F99A9591}"/>
                </a:ext>
              </a:extLst>
            </p:cNvPr>
            <p:cNvSpPr/>
            <p:nvPr/>
          </p:nvSpPr>
          <p:spPr>
            <a:xfrm>
              <a:off x="9473520" y="36562"/>
              <a:ext cx="4660947" cy="5784691"/>
            </a:xfrm>
            <a:custGeom>
              <a:avLst/>
              <a:gdLst/>
              <a:ahLst/>
              <a:cxnLst/>
              <a:rect l="l" t="t" r="r" b="b"/>
              <a:pathLst>
                <a:path w="21481" h="27483" extrusionOk="0">
                  <a:moveTo>
                    <a:pt x="15352" y="425"/>
                  </a:moveTo>
                  <a:cubicBezTo>
                    <a:pt x="18802" y="425"/>
                    <a:pt x="21150" y="3210"/>
                    <a:pt x="21090" y="7976"/>
                  </a:cubicBezTo>
                  <a:cubicBezTo>
                    <a:pt x="21007" y="14602"/>
                    <a:pt x="16310" y="22559"/>
                    <a:pt x="10598" y="25742"/>
                  </a:cubicBezTo>
                  <a:cubicBezTo>
                    <a:pt x="8991" y="26640"/>
                    <a:pt x="7474" y="27065"/>
                    <a:pt x="6126" y="27065"/>
                  </a:cubicBezTo>
                  <a:cubicBezTo>
                    <a:pt x="2677" y="27065"/>
                    <a:pt x="331" y="24283"/>
                    <a:pt x="391" y="19519"/>
                  </a:cubicBezTo>
                  <a:cubicBezTo>
                    <a:pt x="462" y="12886"/>
                    <a:pt x="5171" y="4929"/>
                    <a:pt x="10883" y="1747"/>
                  </a:cubicBezTo>
                  <a:cubicBezTo>
                    <a:pt x="12489" y="850"/>
                    <a:pt x="14004" y="425"/>
                    <a:pt x="15352" y="425"/>
                  </a:cubicBezTo>
                  <a:close/>
                  <a:moveTo>
                    <a:pt x="15501" y="0"/>
                  </a:moveTo>
                  <a:cubicBezTo>
                    <a:pt x="14112" y="0"/>
                    <a:pt x="12550" y="437"/>
                    <a:pt x="10895" y="1361"/>
                  </a:cubicBezTo>
                  <a:cubicBezTo>
                    <a:pt x="4999" y="4650"/>
                    <a:pt x="147" y="12857"/>
                    <a:pt x="64" y="19697"/>
                  </a:cubicBezTo>
                  <a:cubicBezTo>
                    <a:pt x="0" y="24613"/>
                    <a:pt x="2421" y="27483"/>
                    <a:pt x="5979" y="27483"/>
                  </a:cubicBezTo>
                  <a:cubicBezTo>
                    <a:pt x="7368" y="27483"/>
                    <a:pt x="8931" y="27046"/>
                    <a:pt x="10586" y="26122"/>
                  </a:cubicBezTo>
                  <a:cubicBezTo>
                    <a:pt x="16482" y="22832"/>
                    <a:pt x="21334" y="14632"/>
                    <a:pt x="21417" y="7792"/>
                  </a:cubicBezTo>
                  <a:cubicBezTo>
                    <a:pt x="21481" y="2871"/>
                    <a:pt x="19060" y="0"/>
                    <a:pt x="15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255;p45">
              <a:extLst>
                <a:ext uri="{FF2B5EF4-FFF2-40B4-BE49-F238E27FC236}">
                  <a16:creationId xmlns:a16="http://schemas.microsoft.com/office/drawing/2014/main" id="{315D36AA-D649-1968-B88D-5F3E720EB60B}"/>
                </a:ext>
              </a:extLst>
            </p:cNvPr>
            <p:cNvSpPr/>
            <p:nvPr/>
          </p:nvSpPr>
          <p:spPr>
            <a:xfrm>
              <a:off x="11382496" y="3155055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256;p45">
              <a:extLst>
                <a:ext uri="{FF2B5EF4-FFF2-40B4-BE49-F238E27FC236}">
                  <a16:creationId xmlns:a16="http://schemas.microsoft.com/office/drawing/2014/main" id="{39FFFED2-D8FA-21C4-0B79-2A73478A5276}"/>
                </a:ext>
              </a:extLst>
            </p:cNvPr>
            <p:cNvSpPr/>
            <p:nvPr/>
          </p:nvSpPr>
          <p:spPr>
            <a:xfrm>
              <a:off x="11382496" y="2653688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257;p45">
              <a:extLst>
                <a:ext uri="{FF2B5EF4-FFF2-40B4-BE49-F238E27FC236}">
                  <a16:creationId xmlns:a16="http://schemas.microsoft.com/office/drawing/2014/main" id="{91B52F3C-638A-235D-894B-0125E1024973}"/>
                </a:ext>
              </a:extLst>
            </p:cNvPr>
            <p:cNvSpPr/>
            <p:nvPr/>
          </p:nvSpPr>
          <p:spPr>
            <a:xfrm>
              <a:off x="11583635" y="2427631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258;p45">
              <a:extLst>
                <a:ext uri="{FF2B5EF4-FFF2-40B4-BE49-F238E27FC236}">
                  <a16:creationId xmlns:a16="http://schemas.microsoft.com/office/drawing/2014/main" id="{BD605BAA-0810-EBB6-FD8F-C49E2745273B}"/>
                </a:ext>
              </a:extLst>
            </p:cNvPr>
            <p:cNvSpPr/>
            <p:nvPr/>
          </p:nvSpPr>
          <p:spPr>
            <a:xfrm>
              <a:off x="11454750" y="2467623"/>
              <a:ext cx="805430" cy="1003791"/>
            </a:xfrm>
            <a:custGeom>
              <a:avLst/>
              <a:gdLst/>
              <a:ahLst/>
              <a:cxnLst/>
              <a:rect l="l" t="t" r="r" b="b"/>
              <a:pathLst>
                <a:path w="3712" h="4769" extrusionOk="0">
                  <a:moveTo>
                    <a:pt x="2779" y="0"/>
                  </a:moveTo>
                  <a:lnTo>
                    <a:pt x="921" y="1069"/>
                  </a:lnTo>
                  <a:lnTo>
                    <a:pt x="0" y="3456"/>
                  </a:lnTo>
                  <a:lnTo>
                    <a:pt x="933" y="4768"/>
                  </a:lnTo>
                  <a:lnTo>
                    <a:pt x="2791" y="3700"/>
                  </a:lnTo>
                  <a:lnTo>
                    <a:pt x="3712" y="1318"/>
                  </a:lnTo>
                  <a:lnTo>
                    <a:pt x="277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59;p45">
              <a:extLst>
                <a:ext uri="{FF2B5EF4-FFF2-40B4-BE49-F238E27FC236}">
                  <a16:creationId xmlns:a16="http://schemas.microsoft.com/office/drawing/2014/main" id="{0DB9A148-048B-34A4-B975-E9D5EE2868E3}"/>
                </a:ext>
              </a:extLst>
            </p:cNvPr>
            <p:cNvSpPr/>
            <p:nvPr/>
          </p:nvSpPr>
          <p:spPr>
            <a:xfrm>
              <a:off x="6449275" y="1983936"/>
              <a:ext cx="770713" cy="503685"/>
            </a:xfrm>
            <a:custGeom>
              <a:avLst/>
              <a:gdLst/>
              <a:ahLst/>
              <a:cxnLst/>
              <a:rect l="l" t="t" r="r" b="b"/>
              <a:pathLst>
                <a:path w="3552" h="2393" extrusionOk="0">
                  <a:moveTo>
                    <a:pt x="3159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12" y="1871"/>
                    <a:pt x="0" y="1942"/>
                  </a:cubicBezTo>
                  <a:cubicBezTo>
                    <a:pt x="0" y="2096"/>
                    <a:pt x="107" y="2286"/>
                    <a:pt x="238" y="2358"/>
                  </a:cubicBezTo>
                  <a:cubicBezTo>
                    <a:pt x="281" y="2379"/>
                    <a:pt x="323" y="2392"/>
                    <a:pt x="358" y="2392"/>
                  </a:cubicBezTo>
                  <a:cubicBezTo>
                    <a:pt x="380" y="2392"/>
                    <a:pt x="400" y="2387"/>
                    <a:pt x="416" y="2375"/>
                  </a:cubicBezTo>
                  <a:lnTo>
                    <a:pt x="410" y="2375"/>
                  </a:lnTo>
                  <a:lnTo>
                    <a:pt x="3474" y="594"/>
                  </a:lnTo>
                  <a:cubicBezTo>
                    <a:pt x="3486" y="594"/>
                    <a:pt x="3486" y="582"/>
                    <a:pt x="3492" y="582"/>
                  </a:cubicBezTo>
                  <a:lnTo>
                    <a:pt x="3498" y="582"/>
                  </a:lnTo>
                  <a:lnTo>
                    <a:pt x="3504" y="576"/>
                  </a:lnTo>
                  <a:lnTo>
                    <a:pt x="3516" y="570"/>
                  </a:lnTo>
                  <a:cubicBezTo>
                    <a:pt x="3522" y="547"/>
                    <a:pt x="3522" y="547"/>
                    <a:pt x="3528" y="541"/>
                  </a:cubicBezTo>
                  <a:cubicBezTo>
                    <a:pt x="3534" y="535"/>
                    <a:pt x="3545" y="517"/>
                    <a:pt x="3545" y="505"/>
                  </a:cubicBezTo>
                  <a:lnTo>
                    <a:pt x="3545" y="499"/>
                  </a:lnTo>
                  <a:cubicBezTo>
                    <a:pt x="3545" y="487"/>
                    <a:pt x="3545" y="487"/>
                    <a:pt x="3551" y="481"/>
                  </a:cubicBezTo>
                  <a:lnTo>
                    <a:pt x="3551" y="475"/>
                  </a:lnTo>
                  <a:lnTo>
                    <a:pt x="3551" y="463"/>
                  </a:lnTo>
                  <a:lnTo>
                    <a:pt x="3551" y="452"/>
                  </a:lnTo>
                  <a:lnTo>
                    <a:pt x="3551" y="446"/>
                  </a:lnTo>
                  <a:lnTo>
                    <a:pt x="3551" y="422"/>
                  </a:lnTo>
                  <a:lnTo>
                    <a:pt x="3551" y="392"/>
                  </a:lnTo>
                  <a:cubicBezTo>
                    <a:pt x="3551" y="374"/>
                    <a:pt x="3551" y="368"/>
                    <a:pt x="3545" y="357"/>
                  </a:cubicBezTo>
                  <a:lnTo>
                    <a:pt x="3545" y="345"/>
                  </a:lnTo>
                  <a:cubicBezTo>
                    <a:pt x="3545" y="339"/>
                    <a:pt x="3545" y="333"/>
                    <a:pt x="3534" y="327"/>
                  </a:cubicBezTo>
                  <a:lnTo>
                    <a:pt x="3534" y="315"/>
                  </a:lnTo>
                  <a:lnTo>
                    <a:pt x="3534" y="309"/>
                  </a:lnTo>
                  <a:cubicBezTo>
                    <a:pt x="3534" y="303"/>
                    <a:pt x="3528" y="285"/>
                    <a:pt x="3528" y="279"/>
                  </a:cubicBezTo>
                  <a:lnTo>
                    <a:pt x="3528" y="273"/>
                  </a:lnTo>
                  <a:cubicBezTo>
                    <a:pt x="3522" y="256"/>
                    <a:pt x="3522" y="250"/>
                    <a:pt x="3516" y="238"/>
                  </a:cubicBezTo>
                  <a:cubicBezTo>
                    <a:pt x="3516" y="238"/>
                    <a:pt x="3516" y="226"/>
                    <a:pt x="3504" y="226"/>
                  </a:cubicBezTo>
                  <a:cubicBezTo>
                    <a:pt x="3498" y="220"/>
                    <a:pt x="3498" y="214"/>
                    <a:pt x="3492" y="208"/>
                  </a:cubicBezTo>
                  <a:lnTo>
                    <a:pt x="3486" y="196"/>
                  </a:lnTo>
                  <a:cubicBezTo>
                    <a:pt x="3474" y="190"/>
                    <a:pt x="3468" y="178"/>
                    <a:pt x="3468" y="167"/>
                  </a:cubicBezTo>
                  <a:cubicBezTo>
                    <a:pt x="3462" y="161"/>
                    <a:pt x="3456" y="149"/>
                    <a:pt x="3444" y="137"/>
                  </a:cubicBezTo>
                  <a:lnTo>
                    <a:pt x="3439" y="131"/>
                  </a:lnTo>
                  <a:cubicBezTo>
                    <a:pt x="3433" y="125"/>
                    <a:pt x="3427" y="119"/>
                    <a:pt x="3427" y="113"/>
                  </a:cubicBezTo>
                  <a:lnTo>
                    <a:pt x="3415" y="101"/>
                  </a:lnTo>
                  <a:lnTo>
                    <a:pt x="3397" y="83"/>
                  </a:lnTo>
                  <a:cubicBezTo>
                    <a:pt x="3385" y="71"/>
                    <a:pt x="3379" y="66"/>
                    <a:pt x="3367" y="60"/>
                  </a:cubicBezTo>
                  <a:cubicBezTo>
                    <a:pt x="3355" y="60"/>
                    <a:pt x="3355" y="54"/>
                    <a:pt x="3349" y="54"/>
                  </a:cubicBezTo>
                  <a:cubicBezTo>
                    <a:pt x="3349" y="54"/>
                    <a:pt x="3344" y="54"/>
                    <a:pt x="3344" y="42"/>
                  </a:cubicBezTo>
                  <a:cubicBezTo>
                    <a:pt x="3338" y="36"/>
                    <a:pt x="3326" y="36"/>
                    <a:pt x="3320" y="30"/>
                  </a:cubicBezTo>
                  <a:cubicBezTo>
                    <a:pt x="3314" y="18"/>
                    <a:pt x="3308" y="18"/>
                    <a:pt x="3296" y="12"/>
                  </a:cubicBezTo>
                  <a:cubicBezTo>
                    <a:pt x="3290" y="6"/>
                    <a:pt x="3278" y="6"/>
                    <a:pt x="3266" y="6"/>
                  </a:cubicBezTo>
                  <a:lnTo>
                    <a:pt x="3260" y="6"/>
                  </a:lnTo>
                  <a:cubicBezTo>
                    <a:pt x="3254" y="6"/>
                    <a:pt x="3249" y="6"/>
                    <a:pt x="3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60;p45">
              <a:extLst>
                <a:ext uri="{FF2B5EF4-FFF2-40B4-BE49-F238E27FC236}">
                  <a16:creationId xmlns:a16="http://schemas.microsoft.com/office/drawing/2014/main" id="{1B1F3C93-8668-8DA3-85DE-B3ADAF1D1B8E}"/>
                </a:ext>
              </a:extLst>
            </p:cNvPr>
            <p:cNvSpPr/>
            <p:nvPr/>
          </p:nvSpPr>
          <p:spPr>
            <a:xfrm>
              <a:off x="6261154" y="711576"/>
              <a:ext cx="772015" cy="504527"/>
            </a:xfrm>
            <a:custGeom>
              <a:avLst/>
              <a:gdLst/>
              <a:ahLst/>
              <a:cxnLst/>
              <a:rect l="l" t="t" r="r" b="b"/>
              <a:pathLst>
                <a:path w="3558" h="2397" extrusionOk="0">
                  <a:moveTo>
                    <a:pt x="232" y="1776"/>
                  </a:moveTo>
                  <a:cubicBezTo>
                    <a:pt x="238" y="1776"/>
                    <a:pt x="244" y="1782"/>
                    <a:pt x="256" y="1794"/>
                  </a:cubicBezTo>
                  <a:cubicBezTo>
                    <a:pt x="244" y="1782"/>
                    <a:pt x="238" y="1782"/>
                    <a:pt x="232" y="1776"/>
                  </a:cubicBezTo>
                  <a:close/>
                  <a:moveTo>
                    <a:pt x="482" y="2275"/>
                  </a:moveTo>
                  <a:cubicBezTo>
                    <a:pt x="493" y="2275"/>
                    <a:pt x="493" y="2275"/>
                    <a:pt x="482" y="2281"/>
                  </a:cubicBezTo>
                  <a:lnTo>
                    <a:pt x="482" y="2275"/>
                  </a:lnTo>
                  <a:close/>
                  <a:moveTo>
                    <a:pt x="476" y="2298"/>
                  </a:moveTo>
                  <a:cubicBezTo>
                    <a:pt x="482" y="2298"/>
                    <a:pt x="476" y="2298"/>
                    <a:pt x="476" y="2304"/>
                  </a:cubicBezTo>
                  <a:lnTo>
                    <a:pt x="476" y="2298"/>
                  </a:lnTo>
                  <a:close/>
                  <a:moveTo>
                    <a:pt x="3154" y="0"/>
                  </a:moveTo>
                  <a:cubicBezTo>
                    <a:pt x="3148" y="0"/>
                    <a:pt x="3142" y="6"/>
                    <a:pt x="3142" y="6"/>
                  </a:cubicBezTo>
                  <a:lnTo>
                    <a:pt x="78" y="1788"/>
                  </a:lnTo>
                  <a:cubicBezTo>
                    <a:pt x="30" y="1811"/>
                    <a:pt x="6" y="1871"/>
                    <a:pt x="1" y="1948"/>
                  </a:cubicBezTo>
                  <a:cubicBezTo>
                    <a:pt x="1" y="2102"/>
                    <a:pt x="107" y="2287"/>
                    <a:pt x="238" y="2364"/>
                  </a:cubicBezTo>
                  <a:cubicBezTo>
                    <a:pt x="280" y="2386"/>
                    <a:pt x="317" y="2397"/>
                    <a:pt x="348" y="2397"/>
                  </a:cubicBezTo>
                  <a:cubicBezTo>
                    <a:pt x="372" y="2397"/>
                    <a:pt x="393" y="2391"/>
                    <a:pt x="411" y="2379"/>
                  </a:cubicBezTo>
                  <a:lnTo>
                    <a:pt x="411" y="2379"/>
                  </a:lnTo>
                  <a:cubicBezTo>
                    <a:pt x="410" y="2380"/>
                    <a:pt x="410" y="2381"/>
                    <a:pt x="410" y="2382"/>
                  </a:cubicBezTo>
                  <a:lnTo>
                    <a:pt x="3492" y="582"/>
                  </a:lnTo>
                  <a:cubicBezTo>
                    <a:pt x="3498" y="582"/>
                    <a:pt x="3498" y="576"/>
                    <a:pt x="3504" y="576"/>
                  </a:cubicBezTo>
                  <a:lnTo>
                    <a:pt x="3510" y="576"/>
                  </a:lnTo>
                  <a:lnTo>
                    <a:pt x="3522" y="565"/>
                  </a:lnTo>
                  <a:lnTo>
                    <a:pt x="3528" y="559"/>
                  </a:lnTo>
                  <a:lnTo>
                    <a:pt x="3534" y="553"/>
                  </a:lnTo>
                  <a:cubicBezTo>
                    <a:pt x="3540" y="541"/>
                    <a:pt x="3545" y="529"/>
                    <a:pt x="3545" y="511"/>
                  </a:cubicBezTo>
                  <a:lnTo>
                    <a:pt x="3545" y="505"/>
                  </a:lnTo>
                  <a:cubicBezTo>
                    <a:pt x="3545" y="499"/>
                    <a:pt x="3545" y="499"/>
                    <a:pt x="3557" y="493"/>
                  </a:cubicBezTo>
                  <a:lnTo>
                    <a:pt x="3557" y="481"/>
                  </a:lnTo>
                  <a:lnTo>
                    <a:pt x="3557" y="475"/>
                  </a:lnTo>
                  <a:lnTo>
                    <a:pt x="3557" y="470"/>
                  </a:lnTo>
                  <a:lnTo>
                    <a:pt x="3557" y="464"/>
                  </a:lnTo>
                  <a:lnTo>
                    <a:pt x="3557" y="440"/>
                  </a:lnTo>
                  <a:lnTo>
                    <a:pt x="3557" y="410"/>
                  </a:lnTo>
                  <a:cubicBezTo>
                    <a:pt x="3557" y="392"/>
                    <a:pt x="3557" y="386"/>
                    <a:pt x="3545" y="375"/>
                  </a:cubicBezTo>
                  <a:lnTo>
                    <a:pt x="3545" y="363"/>
                  </a:lnTo>
                  <a:cubicBezTo>
                    <a:pt x="3545" y="357"/>
                    <a:pt x="3540" y="351"/>
                    <a:pt x="3540" y="333"/>
                  </a:cubicBezTo>
                  <a:lnTo>
                    <a:pt x="3540" y="327"/>
                  </a:lnTo>
                  <a:lnTo>
                    <a:pt x="3540" y="321"/>
                  </a:lnTo>
                  <a:cubicBezTo>
                    <a:pt x="3540" y="303"/>
                    <a:pt x="3534" y="297"/>
                    <a:pt x="3528" y="285"/>
                  </a:cubicBezTo>
                  <a:cubicBezTo>
                    <a:pt x="3522" y="268"/>
                    <a:pt x="3522" y="262"/>
                    <a:pt x="3510" y="244"/>
                  </a:cubicBezTo>
                  <a:cubicBezTo>
                    <a:pt x="3510" y="244"/>
                    <a:pt x="3510" y="238"/>
                    <a:pt x="3504" y="238"/>
                  </a:cubicBezTo>
                  <a:cubicBezTo>
                    <a:pt x="3498" y="232"/>
                    <a:pt x="3498" y="226"/>
                    <a:pt x="3486" y="208"/>
                  </a:cubicBezTo>
                  <a:cubicBezTo>
                    <a:pt x="3486" y="208"/>
                    <a:pt x="3486" y="202"/>
                    <a:pt x="3480" y="202"/>
                  </a:cubicBezTo>
                  <a:cubicBezTo>
                    <a:pt x="3474" y="196"/>
                    <a:pt x="3468" y="179"/>
                    <a:pt x="3468" y="173"/>
                  </a:cubicBezTo>
                  <a:cubicBezTo>
                    <a:pt x="3462" y="167"/>
                    <a:pt x="3450" y="149"/>
                    <a:pt x="3445" y="143"/>
                  </a:cubicBezTo>
                  <a:lnTo>
                    <a:pt x="3439" y="137"/>
                  </a:lnTo>
                  <a:cubicBezTo>
                    <a:pt x="3433" y="125"/>
                    <a:pt x="3421" y="119"/>
                    <a:pt x="3421" y="113"/>
                  </a:cubicBezTo>
                  <a:lnTo>
                    <a:pt x="3415" y="107"/>
                  </a:lnTo>
                  <a:lnTo>
                    <a:pt x="3391" y="84"/>
                  </a:lnTo>
                  <a:cubicBezTo>
                    <a:pt x="3385" y="78"/>
                    <a:pt x="3379" y="66"/>
                    <a:pt x="3361" y="60"/>
                  </a:cubicBezTo>
                  <a:cubicBezTo>
                    <a:pt x="3355" y="60"/>
                    <a:pt x="3355" y="54"/>
                    <a:pt x="3350" y="54"/>
                  </a:cubicBezTo>
                  <a:cubicBezTo>
                    <a:pt x="3350" y="54"/>
                    <a:pt x="3344" y="54"/>
                    <a:pt x="3344" y="48"/>
                  </a:cubicBezTo>
                  <a:cubicBezTo>
                    <a:pt x="3332" y="36"/>
                    <a:pt x="3326" y="36"/>
                    <a:pt x="3320" y="30"/>
                  </a:cubicBezTo>
                  <a:cubicBezTo>
                    <a:pt x="3314" y="24"/>
                    <a:pt x="3302" y="24"/>
                    <a:pt x="3296" y="18"/>
                  </a:cubicBezTo>
                  <a:cubicBezTo>
                    <a:pt x="3290" y="6"/>
                    <a:pt x="3272" y="6"/>
                    <a:pt x="3266" y="6"/>
                  </a:cubicBezTo>
                  <a:lnTo>
                    <a:pt x="3260" y="6"/>
                  </a:lnTo>
                  <a:cubicBezTo>
                    <a:pt x="3255" y="6"/>
                    <a:pt x="3243" y="6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61;p45">
              <a:extLst>
                <a:ext uri="{FF2B5EF4-FFF2-40B4-BE49-F238E27FC236}">
                  <a16:creationId xmlns:a16="http://schemas.microsoft.com/office/drawing/2014/main" id="{D81BE655-7745-0902-2567-843F0B5794EE}"/>
                </a:ext>
              </a:extLst>
            </p:cNvPr>
            <p:cNvSpPr/>
            <p:nvPr/>
          </p:nvSpPr>
          <p:spPr>
            <a:xfrm>
              <a:off x="1880577" y="2777451"/>
              <a:ext cx="130405" cy="2623664"/>
            </a:xfrm>
            <a:custGeom>
              <a:avLst/>
              <a:gdLst/>
              <a:ahLst/>
              <a:cxnLst/>
              <a:rect l="l" t="t" r="r" b="b"/>
              <a:pathLst>
                <a:path w="601" h="12465" extrusionOk="0">
                  <a:moveTo>
                    <a:pt x="1" y="1"/>
                  </a:moveTo>
                  <a:lnTo>
                    <a:pt x="30" y="12126"/>
                  </a:lnTo>
                  <a:lnTo>
                    <a:pt x="600" y="12465"/>
                  </a:lnTo>
                  <a:lnTo>
                    <a:pt x="571" y="32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262;p45">
              <a:extLst>
                <a:ext uri="{FF2B5EF4-FFF2-40B4-BE49-F238E27FC236}">
                  <a16:creationId xmlns:a16="http://schemas.microsoft.com/office/drawing/2014/main" id="{514961B7-5689-643F-03B7-BA2B80E1EEA3}"/>
                </a:ext>
              </a:extLst>
            </p:cNvPr>
            <p:cNvSpPr/>
            <p:nvPr/>
          </p:nvSpPr>
          <p:spPr>
            <a:xfrm>
              <a:off x="1880577" y="202842"/>
              <a:ext cx="4719749" cy="2643660"/>
            </a:xfrm>
            <a:custGeom>
              <a:avLst/>
              <a:gdLst/>
              <a:ahLst/>
              <a:cxnLst/>
              <a:rect l="l" t="t" r="r" b="b"/>
              <a:pathLst>
                <a:path w="21752" h="12560" extrusionOk="0">
                  <a:moveTo>
                    <a:pt x="21175" y="1"/>
                  </a:moveTo>
                  <a:lnTo>
                    <a:pt x="1" y="12233"/>
                  </a:lnTo>
                  <a:lnTo>
                    <a:pt x="571" y="12559"/>
                  </a:lnTo>
                  <a:lnTo>
                    <a:pt x="21751" y="333"/>
                  </a:lnTo>
                  <a:lnTo>
                    <a:pt x="211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263;p45">
              <a:extLst>
                <a:ext uri="{FF2B5EF4-FFF2-40B4-BE49-F238E27FC236}">
                  <a16:creationId xmlns:a16="http://schemas.microsoft.com/office/drawing/2014/main" id="{8FF81085-D526-F207-3B57-7B31088A118B}"/>
                </a:ext>
              </a:extLst>
            </p:cNvPr>
            <p:cNvSpPr/>
            <p:nvPr/>
          </p:nvSpPr>
          <p:spPr>
            <a:xfrm>
              <a:off x="2004254" y="272932"/>
              <a:ext cx="4602363" cy="5128196"/>
            </a:xfrm>
            <a:custGeom>
              <a:avLst/>
              <a:gdLst/>
              <a:ahLst/>
              <a:cxnLst/>
              <a:rect l="l" t="t" r="r" b="b"/>
              <a:pathLst>
                <a:path w="21211" h="24364" extrusionOk="0">
                  <a:moveTo>
                    <a:pt x="21181" y="0"/>
                  </a:moveTo>
                  <a:lnTo>
                    <a:pt x="1" y="12226"/>
                  </a:lnTo>
                  <a:lnTo>
                    <a:pt x="30" y="24364"/>
                  </a:lnTo>
                  <a:lnTo>
                    <a:pt x="21211" y="12137"/>
                  </a:lnTo>
                  <a:lnTo>
                    <a:pt x="211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264;p45">
              <a:extLst>
                <a:ext uri="{FF2B5EF4-FFF2-40B4-BE49-F238E27FC236}">
                  <a16:creationId xmlns:a16="http://schemas.microsoft.com/office/drawing/2014/main" id="{69C39AA9-0CC1-4D2D-E9E7-6B3E8544D7D2}"/>
                </a:ext>
              </a:extLst>
            </p:cNvPr>
            <p:cNvSpPr/>
            <p:nvPr/>
          </p:nvSpPr>
          <p:spPr>
            <a:xfrm>
              <a:off x="2107319" y="421532"/>
              <a:ext cx="4396232" cy="4830784"/>
            </a:xfrm>
            <a:custGeom>
              <a:avLst/>
              <a:gdLst/>
              <a:ahLst/>
              <a:cxnLst/>
              <a:rect l="l" t="t" r="r" b="b"/>
              <a:pathLst>
                <a:path w="20261" h="22951" extrusionOk="0">
                  <a:moveTo>
                    <a:pt x="20261" y="1"/>
                  </a:moveTo>
                  <a:lnTo>
                    <a:pt x="1" y="11699"/>
                  </a:lnTo>
                  <a:lnTo>
                    <a:pt x="1" y="22951"/>
                  </a:lnTo>
                  <a:lnTo>
                    <a:pt x="20261" y="11253"/>
                  </a:lnTo>
                  <a:lnTo>
                    <a:pt x="20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265;p45">
              <a:extLst>
                <a:ext uri="{FF2B5EF4-FFF2-40B4-BE49-F238E27FC236}">
                  <a16:creationId xmlns:a16="http://schemas.microsoft.com/office/drawing/2014/main" id="{58957AA3-F408-AF56-8575-0C9138BCFE7C}"/>
                </a:ext>
              </a:extLst>
            </p:cNvPr>
            <p:cNvSpPr/>
            <p:nvPr/>
          </p:nvSpPr>
          <p:spPr>
            <a:xfrm>
              <a:off x="2050688" y="960365"/>
              <a:ext cx="4509712" cy="2543471"/>
            </a:xfrm>
            <a:custGeom>
              <a:avLst/>
              <a:gdLst/>
              <a:ahLst/>
              <a:cxnLst/>
              <a:rect l="l" t="t" r="r" b="b"/>
              <a:pathLst>
                <a:path w="20784" h="12084" extrusionOk="0">
                  <a:moveTo>
                    <a:pt x="20700" y="0"/>
                  </a:moveTo>
                  <a:lnTo>
                    <a:pt x="0" y="11941"/>
                  </a:lnTo>
                  <a:lnTo>
                    <a:pt x="84" y="12084"/>
                  </a:lnTo>
                  <a:lnTo>
                    <a:pt x="20783" y="137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266;p45">
              <a:extLst>
                <a:ext uri="{FF2B5EF4-FFF2-40B4-BE49-F238E27FC236}">
                  <a16:creationId xmlns:a16="http://schemas.microsoft.com/office/drawing/2014/main" id="{FE83BD06-6F45-F079-57B7-62F37DD68862}"/>
                </a:ext>
              </a:extLst>
            </p:cNvPr>
            <p:cNvSpPr/>
            <p:nvPr/>
          </p:nvSpPr>
          <p:spPr>
            <a:xfrm>
              <a:off x="2050688" y="1564026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267;p45">
              <a:extLst>
                <a:ext uri="{FF2B5EF4-FFF2-40B4-BE49-F238E27FC236}">
                  <a16:creationId xmlns:a16="http://schemas.microsoft.com/office/drawing/2014/main" id="{B02C03BC-2ACD-CA0A-3DBF-57C4E1EA9F7E}"/>
                </a:ext>
              </a:extLst>
            </p:cNvPr>
            <p:cNvSpPr/>
            <p:nvPr/>
          </p:nvSpPr>
          <p:spPr>
            <a:xfrm>
              <a:off x="2050688" y="2168949"/>
              <a:ext cx="4509712" cy="2544733"/>
            </a:xfrm>
            <a:custGeom>
              <a:avLst/>
              <a:gdLst/>
              <a:ahLst/>
              <a:cxnLst/>
              <a:rect l="l" t="t" r="r" b="b"/>
              <a:pathLst>
                <a:path w="20784" h="12090" extrusionOk="0">
                  <a:moveTo>
                    <a:pt x="20700" y="0"/>
                  </a:moveTo>
                  <a:lnTo>
                    <a:pt x="0" y="11947"/>
                  </a:lnTo>
                  <a:lnTo>
                    <a:pt x="84" y="12090"/>
                  </a:lnTo>
                  <a:lnTo>
                    <a:pt x="20783" y="143"/>
                  </a:lnTo>
                  <a:lnTo>
                    <a:pt x="2070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268;p45">
              <a:extLst>
                <a:ext uri="{FF2B5EF4-FFF2-40B4-BE49-F238E27FC236}">
                  <a16:creationId xmlns:a16="http://schemas.microsoft.com/office/drawing/2014/main" id="{8FC36C7A-8229-0CD1-FADE-73DC3652C95E}"/>
                </a:ext>
              </a:extLst>
            </p:cNvPr>
            <p:cNvSpPr/>
            <p:nvPr/>
          </p:nvSpPr>
          <p:spPr>
            <a:xfrm>
              <a:off x="5784453" y="787770"/>
              <a:ext cx="36236" cy="2421180"/>
            </a:xfrm>
            <a:custGeom>
              <a:avLst/>
              <a:gdLst/>
              <a:ahLst/>
              <a:cxnLst/>
              <a:rect l="l" t="t" r="r" b="b"/>
              <a:pathLst>
                <a:path w="167" h="11503" extrusionOk="0">
                  <a:moveTo>
                    <a:pt x="1" y="1"/>
                  </a:moveTo>
                  <a:lnTo>
                    <a:pt x="1" y="11502"/>
                  </a:lnTo>
                  <a:lnTo>
                    <a:pt x="167" y="1150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269;p45">
              <a:extLst>
                <a:ext uri="{FF2B5EF4-FFF2-40B4-BE49-F238E27FC236}">
                  <a16:creationId xmlns:a16="http://schemas.microsoft.com/office/drawing/2014/main" id="{35F637B2-A392-E7C2-0874-D8CFAB2747B3}"/>
                </a:ext>
              </a:extLst>
            </p:cNvPr>
            <p:cNvSpPr/>
            <p:nvPr/>
          </p:nvSpPr>
          <p:spPr>
            <a:xfrm>
              <a:off x="5035877" y="1207681"/>
              <a:ext cx="34934" cy="2419917"/>
            </a:xfrm>
            <a:custGeom>
              <a:avLst/>
              <a:gdLst/>
              <a:ahLst/>
              <a:cxnLst/>
              <a:rect l="l" t="t" r="r" b="b"/>
              <a:pathLst>
                <a:path w="161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1" y="11497"/>
                  </a:lnTo>
                  <a:lnTo>
                    <a:pt x="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270;p45">
              <a:extLst>
                <a:ext uri="{FF2B5EF4-FFF2-40B4-BE49-F238E27FC236}">
                  <a16:creationId xmlns:a16="http://schemas.microsoft.com/office/drawing/2014/main" id="{6C838E73-36B1-C5C1-0A09-5866458F8C3B}"/>
                </a:ext>
              </a:extLst>
            </p:cNvPr>
            <p:cNvSpPr/>
            <p:nvPr/>
          </p:nvSpPr>
          <p:spPr>
            <a:xfrm>
              <a:off x="4286000" y="1626328"/>
              <a:ext cx="36236" cy="2419917"/>
            </a:xfrm>
            <a:custGeom>
              <a:avLst/>
              <a:gdLst/>
              <a:ahLst/>
              <a:cxnLst/>
              <a:rect l="l" t="t" r="r" b="b"/>
              <a:pathLst>
                <a:path w="167" h="11497" extrusionOk="0">
                  <a:moveTo>
                    <a:pt x="1" y="1"/>
                  </a:moveTo>
                  <a:lnTo>
                    <a:pt x="1" y="11497"/>
                  </a:lnTo>
                  <a:lnTo>
                    <a:pt x="167" y="11497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271;p45">
              <a:extLst>
                <a:ext uri="{FF2B5EF4-FFF2-40B4-BE49-F238E27FC236}">
                  <a16:creationId xmlns:a16="http://schemas.microsoft.com/office/drawing/2014/main" id="{0DED2B1A-0542-E5A0-2330-4F534422D596}"/>
                </a:ext>
              </a:extLst>
            </p:cNvPr>
            <p:cNvSpPr/>
            <p:nvPr/>
          </p:nvSpPr>
          <p:spPr>
            <a:xfrm>
              <a:off x="3540028" y="2046449"/>
              <a:ext cx="34934" cy="2419707"/>
            </a:xfrm>
            <a:custGeom>
              <a:avLst/>
              <a:gdLst/>
              <a:ahLst/>
              <a:cxnLst/>
              <a:rect l="l" t="t" r="r" b="b"/>
              <a:pathLst>
                <a:path w="161" h="11496" extrusionOk="0">
                  <a:moveTo>
                    <a:pt x="1" y="0"/>
                  </a:moveTo>
                  <a:lnTo>
                    <a:pt x="1" y="11496"/>
                  </a:lnTo>
                  <a:lnTo>
                    <a:pt x="161" y="11496"/>
                  </a:lnTo>
                  <a:lnTo>
                    <a:pt x="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272;p45">
              <a:extLst>
                <a:ext uri="{FF2B5EF4-FFF2-40B4-BE49-F238E27FC236}">
                  <a16:creationId xmlns:a16="http://schemas.microsoft.com/office/drawing/2014/main" id="{3DF8EF5C-67AF-F233-C152-C14778CF19B4}"/>
                </a:ext>
              </a:extLst>
            </p:cNvPr>
            <p:cNvSpPr/>
            <p:nvPr/>
          </p:nvSpPr>
          <p:spPr>
            <a:xfrm>
              <a:off x="2790150" y="2465097"/>
              <a:ext cx="36453" cy="2419917"/>
            </a:xfrm>
            <a:custGeom>
              <a:avLst/>
              <a:gdLst/>
              <a:ahLst/>
              <a:cxnLst/>
              <a:rect l="l" t="t" r="r" b="b"/>
              <a:pathLst>
                <a:path w="168" h="11497" extrusionOk="0">
                  <a:moveTo>
                    <a:pt x="1" y="0"/>
                  </a:moveTo>
                  <a:lnTo>
                    <a:pt x="1" y="11496"/>
                  </a:lnTo>
                  <a:lnTo>
                    <a:pt x="167" y="11496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273;p45">
              <a:extLst>
                <a:ext uri="{FF2B5EF4-FFF2-40B4-BE49-F238E27FC236}">
                  <a16:creationId xmlns:a16="http://schemas.microsoft.com/office/drawing/2014/main" id="{BEFFF1F5-74DF-0C74-5CD4-8050ED154A19}"/>
                </a:ext>
              </a:extLst>
            </p:cNvPr>
            <p:cNvSpPr/>
            <p:nvPr/>
          </p:nvSpPr>
          <p:spPr>
            <a:xfrm>
              <a:off x="11650465" y="3098646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274;p45">
              <a:extLst>
                <a:ext uri="{FF2B5EF4-FFF2-40B4-BE49-F238E27FC236}">
                  <a16:creationId xmlns:a16="http://schemas.microsoft.com/office/drawing/2014/main" id="{2E9EBC28-3EC2-7793-4FD2-1C88A0212367}"/>
                </a:ext>
              </a:extLst>
            </p:cNvPr>
            <p:cNvSpPr/>
            <p:nvPr/>
          </p:nvSpPr>
          <p:spPr>
            <a:xfrm>
              <a:off x="11650465" y="2823757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75;p45">
              <a:extLst>
                <a:ext uri="{FF2B5EF4-FFF2-40B4-BE49-F238E27FC236}">
                  <a16:creationId xmlns:a16="http://schemas.microsoft.com/office/drawing/2014/main" id="{090B2AA5-079F-131E-660D-2B054379B038}"/>
                </a:ext>
              </a:extLst>
            </p:cNvPr>
            <p:cNvSpPr/>
            <p:nvPr/>
          </p:nvSpPr>
          <p:spPr>
            <a:xfrm>
              <a:off x="11760039" y="2699994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276;p45">
              <a:extLst>
                <a:ext uri="{FF2B5EF4-FFF2-40B4-BE49-F238E27FC236}">
                  <a16:creationId xmlns:a16="http://schemas.microsoft.com/office/drawing/2014/main" id="{0FC758A7-C685-ED07-4617-40CDE815F8F2}"/>
                </a:ext>
              </a:extLst>
            </p:cNvPr>
            <p:cNvSpPr/>
            <p:nvPr/>
          </p:nvSpPr>
          <p:spPr>
            <a:xfrm>
              <a:off x="12226542" y="3026241"/>
              <a:ext cx="441988" cy="548938"/>
            </a:xfrm>
            <a:custGeom>
              <a:avLst/>
              <a:gdLst/>
              <a:ahLst/>
              <a:cxnLst/>
              <a:rect l="l" t="t" r="r" b="b"/>
              <a:pathLst>
                <a:path w="2037" h="2608" extrusionOk="0">
                  <a:moveTo>
                    <a:pt x="1520" y="0"/>
                  </a:moveTo>
                  <a:lnTo>
                    <a:pt x="505" y="582"/>
                  </a:lnTo>
                  <a:lnTo>
                    <a:pt x="0" y="1889"/>
                  </a:lnTo>
                  <a:lnTo>
                    <a:pt x="511" y="2607"/>
                  </a:lnTo>
                  <a:lnTo>
                    <a:pt x="1532" y="2025"/>
                  </a:lnTo>
                  <a:lnTo>
                    <a:pt x="2037" y="719"/>
                  </a:lnTo>
                  <a:lnTo>
                    <a:pt x="152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277;p45">
              <a:extLst>
                <a:ext uri="{FF2B5EF4-FFF2-40B4-BE49-F238E27FC236}">
                  <a16:creationId xmlns:a16="http://schemas.microsoft.com/office/drawing/2014/main" id="{6AF5B603-0E01-D453-B2FB-6F8837BC2F2D}"/>
                </a:ext>
              </a:extLst>
            </p:cNvPr>
            <p:cNvSpPr/>
            <p:nvPr/>
          </p:nvSpPr>
          <p:spPr>
            <a:xfrm>
              <a:off x="12355211" y="3371220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78;p45">
              <a:extLst>
                <a:ext uri="{FF2B5EF4-FFF2-40B4-BE49-F238E27FC236}">
                  <a16:creationId xmlns:a16="http://schemas.microsoft.com/office/drawing/2014/main" id="{5B2EA895-F6A1-46E0-5A26-7268852DBFB2}"/>
                </a:ext>
              </a:extLst>
            </p:cNvPr>
            <p:cNvSpPr/>
            <p:nvPr/>
          </p:nvSpPr>
          <p:spPr>
            <a:xfrm>
              <a:off x="12355211" y="3235038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79;p45">
              <a:extLst>
                <a:ext uri="{FF2B5EF4-FFF2-40B4-BE49-F238E27FC236}">
                  <a16:creationId xmlns:a16="http://schemas.microsoft.com/office/drawing/2014/main" id="{5AF9DF57-83DB-634F-D311-639A5E2F1DE3}"/>
                </a:ext>
              </a:extLst>
            </p:cNvPr>
            <p:cNvSpPr/>
            <p:nvPr/>
          </p:nvSpPr>
          <p:spPr>
            <a:xfrm>
              <a:off x="12410757" y="3172525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80;p45">
              <a:extLst>
                <a:ext uri="{FF2B5EF4-FFF2-40B4-BE49-F238E27FC236}">
                  <a16:creationId xmlns:a16="http://schemas.microsoft.com/office/drawing/2014/main" id="{A041A066-8A26-3C81-B175-F57CB08220CB}"/>
                </a:ext>
              </a:extLst>
            </p:cNvPr>
            <p:cNvSpPr/>
            <p:nvPr/>
          </p:nvSpPr>
          <p:spPr>
            <a:xfrm>
              <a:off x="13393669" y="3758716"/>
              <a:ext cx="219367" cy="273838"/>
            </a:xfrm>
            <a:custGeom>
              <a:avLst/>
              <a:gdLst/>
              <a:ahLst/>
              <a:cxnLst/>
              <a:rect l="l" t="t" r="r" b="b"/>
              <a:pathLst>
                <a:path w="1011" h="1301" extrusionOk="0">
                  <a:moveTo>
                    <a:pt x="761" y="0"/>
                  </a:moveTo>
                  <a:lnTo>
                    <a:pt x="256" y="291"/>
                  </a:lnTo>
                  <a:lnTo>
                    <a:pt x="1" y="944"/>
                  </a:lnTo>
                  <a:lnTo>
                    <a:pt x="256" y="1301"/>
                  </a:lnTo>
                  <a:lnTo>
                    <a:pt x="761" y="1010"/>
                  </a:lnTo>
                  <a:lnTo>
                    <a:pt x="1010" y="356"/>
                  </a:lnTo>
                  <a:lnTo>
                    <a:pt x="7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81;p45">
              <a:extLst>
                <a:ext uri="{FF2B5EF4-FFF2-40B4-BE49-F238E27FC236}">
                  <a16:creationId xmlns:a16="http://schemas.microsoft.com/office/drawing/2014/main" id="{227FDF88-9FE1-4A56-F1EC-7C0E2D983D12}"/>
                </a:ext>
              </a:extLst>
            </p:cNvPr>
            <p:cNvSpPr/>
            <p:nvPr/>
          </p:nvSpPr>
          <p:spPr>
            <a:xfrm>
              <a:off x="13464621" y="3821229"/>
              <a:ext cx="1318154" cy="811831"/>
            </a:xfrm>
            <a:custGeom>
              <a:avLst/>
              <a:gdLst/>
              <a:ahLst/>
              <a:cxnLst/>
              <a:rect l="l" t="t" r="r" b="b"/>
              <a:pathLst>
                <a:path w="6075" h="3857" extrusionOk="0">
                  <a:moveTo>
                    <a:pt x="5535" y="3741"/>
                  </a:moveTo>
                  <a:cubicBezTo>
                    <a:pt x="5541" y="3741"/>
                    <a:pt x="5541" y="3747"/>
                    <a:pt x="5541" y="3753"/>
                  </a:cubicBezTo>
                  <a:cubicBezTo>
                    <a:pt x="5541" y="3747"/>
                    <a:pt x="5541" y="3747"/>
                    <a:pt x="5535" y="3741"/>
                  </a:cubicBezTo>
                  <a:close/>
                  <a:moveTo>
                    <a:pt x="5541" y="3765"/>
                  </a:moveTo>
                  <a:cubicBezTo>
                    <a:pt x="5544" y="3768"/>
                    <a:pt x="5546" y="3772"/>
                    <a:pt x="5546" y="3774"/>
                  </a:cubicBezTo>
                  <a:lnTo>
                    <a:pt x="5546" y="3774"/>
                  </a:lnTo>
                  <a:cubicBezTo>
                    <a:pt x="5545" y="3771"/>
                    <a:pt x="5541" y="3770"/>
                    <a:pt x="5541" y="3765"/>
                  </a:cubicBezTo>
                  <a:close/>
                  <a:moveTo>
                    <a:pt x="345" y="0"/>
                  </a:moveTo>
                  <a:cubicBezTo>
                    <a:pt x="339" y="0"/>
                    <a:pt x="327" y="6"/>
                    <a:pt x="321" y="6"/>
                  </a:cubicBezTo>
                  <a:lnTo>
                    <a:pt x="315" y="6"/>
                  </a:lnTo>
                  <a:cubicBezTo>
                    <a:pt x="309" y="6"/>
                    <a:pt x="297" y="12"/>
                    <a:pt x="291" y="12"/>
                  </a:cubicBezTo>
                  <a:cubicBezTo>
                    <a:pt x="286" y="24"/>
                    <a:pt x="280" y="24"/>
                    <a:pt x="268" y="30"/>
                  </a:cubicBezTo>
                  <a:cubicBezTo>
                    <a:pt x="262" y="36"/>
                    <a:pt x="256" y="36"/>
                    <a:pt x="238" y="42"/>
                  </a:cubicBezTo>
                  <a:cubicBezTo>
                    <a:pt x="238" y="42"/>
                    <a:pt x="232" y="42"/>
                    <a:pt x="232" y="53"/>
                  </a:cubicBezTo>
                  <a:cubicBezTo>
                    <a:pt x="226" y="53"/>
                    <a:pt x="226" y="59"/>
                    <a:pt x="220" y="59"/>
                  </a:cubicBezTo>
                  <a:cubicBezTo>
                    <a:pt x="208" y="65"/>
                    <a:pt x="196" y="71"/>
                    <a:pt x="191" y="89"/>
                  </a:cubicBezTo>
                  <a:lnTo>
                    <a:pt x="179" y="95"/>
                  </a:lnTo>
                  <a:lnTo>
                    <a:pt x="161" y="119"/>
                  </a:lnTo>
                  <a:lnTo>
                    <a:pt x="149" y="125"/>
                  </a:lnTo>
                  <a:lnTo>
                    <a:pt x="131" y="148"/>
                  </a:lnTo>
                  <a:lnTo>
                    <a:pt x="119" y="154"/>
                  </a:lnTo>
                  <a:cubicBezTo>
                    <a:pt x="113" y="172"/>
                    <a:pt x="107" y="178"/>
                    <a:pt x="101" y="190"/>
                  </a:cubicBezTo>
                  <a:cubicBezTo>
                    <a:pt x="90" y="208"/>
                    <a:pt x="84" y="214"/>
                    <a:pt x="78" y="232"/>
                  </a:cubicBezTo>
                  <a:cubicBezTo>
                    <a:pt x="78" y="238"/>
                    <a:pt x="72" y="238"/>
                    <a:pt x="72" y="243"/>
                  </a:cubicBezTo>
                  <a:cubicBezTo>
                    <a:pt x="60" y="249"/>
                    <a:pt x="60" y="267"/>
                    <a:pt x="54" y="273"/>
                  </a:cubicBezTo>
                  <a:cubicBezTo>
                    <a:pt x="54" y="273"/>
                    <a:pt x="54" y="279"/>
                    <a:pt x="48" y="279"/>
                  </a:cubicBezTo>
                  <a:cubicBezTo>
                    <a:pt x="42" y="297"/>
                    <a:pt x="30" y="309"/>
                    <a:pt x="30" y="321"/>
                  </a:cubicBezTo>
                  <a:cubicBezTo>
                    <a:pt x="24" y="333"/>
                    <a:pt x="24" y="338"/>
                    <a:pt x="18" y="356"/>
                  </a:cubicBezTo>
                  <a:lnTo>
                    <a:pt x="18" y="362"/>
                  </a:lnTo>
                  <a:lnTo>
                    <a:pt x="18" y="368"/>
                  </a:lnTo>
                  <a:cubicBezTo>
                    <a:pt x="18" y="380"/>
                    <a:pt x="12" y="392"/>
                    <a:pt x="12" y="398"/>
                  </a:cubicBezTo>
                  <a:lnTo>
                    <a:pt x="12" y="410"/>
                  </a:lnTo>
                  <a:cubicBezTo>
                    <a:pt x="12" y="422"/>
                    <a:pt x="1" y="439"/>
                    <a:pt x="1" y="445"/>
                  </a:cubicBezTo>
                  <a:lnTo>
                    <a:pt x="1" y="475"/>
                  </a:lnTo>
                  <a:lnTo>
                    <a:pt x="1" y="505"/>
                  </a:lnTo>
                  <a:lnTo>
                    <a:pt x="1" y="511"/>
                  </a:lnTo>
                  <a:lnTo>
                    <a:pt x="1" y="528"/>
                  </a:lnTo>
                  <a:lnTo>
                    <a:pt x="1" y="534"/>
                  </a:lnTo>
                  <a:lnTo>
                    <a:pt x="1" y="540"/>
                  </a:lnTo>
                  <a:cubicBezTo>
                    <a:pt x="1" y="546"/>
                    <a:pt x="1" y="546"/>
                    <a:pt x="12" y="558"/>
                  </a:cubicBezTo>
                  <a:lnTo>
                    <a:pt x="12" y="564"/>
                  </a:lnTo>
                  <a:cubicBezTo>
                    <a:pt x="12" y="570"/>
                    <a:pt x="18" y="576"/>
                    <a:pt x="18" y="588"/>
                  </a:cubicBezTo>
                  <a:cubicBezTo>
                    <a:pt x="18" y="594"/>
                    <a:pt x="24" y="600"/>
                    <a:pt x="24" y="606"/>
                  </a:cubicBezTo>
                  <a:lnTo>
                    <a:pt x="24" y="618"/>
                  </a:lnTo>
                  <a:cubicBezTo>
                    <a:pt x="24" y="624"/>
                    <a:pt x="30" y="624"/>
                    <a:pt x="30" y="629"/>
                  </a:cubicBezTo>
                  <a:lnTo>
                    <a:pt x="42" y="635"/>
                  </a:lnTo>
                  <a:lnTo>
                    <a:pt x="48" y="647"/>
                  </a:lnTo>
                  <a:lnTo>
                    <a:pt x="54" y="653"/>
                  </a:lnTo>
                  <a:cubicBezTo>
                    <a:pt x="60" y="659"/>
                    <a:pt x="60" y="659"/>
                    <a:pt x="72" y="659"/>
                  </a:cubicBezTo>
                  <a:lnTo>
                    <a:pt x="5554" y="3796"/>
                  </a:lnTo>
                  <a:lnTo>
                    <a:pt x="5554" y="3796"/>
                  </a:lnTo>
                  <a:cubicBezTo>
                    <a:pt x="5555" y="3798"/>
                    <a:pt x="5557" y="3800"/>
                    <a:pt x="5561" y="3800"/>
                  </a:cubicBezTo>
                  <a:lnTo>
                    <a:pt x="5561" y="3800"/>
                  </a:lnTo>
                  <a:lnTo>
                    <a:pt x="5624" y="3836"/>
                  </a:lnTo>
                  <a:cubicBezTo>
                    <a:pt x="5612" y="3836"/>
                    <a:pt x="5612" y="3830"/>
                    <a:pt x="5606" y="3830"/>
                  </a:cubicBezTo>
                  <a:lnTo>
                    <a:pt x="5606" y="3830"/>
                  </a:lnTo>
                  <a:cubicBezTo>
                    <a:pt x="5632" y="3847"/>
                    <a:pt x="5661" y="3856"/>
                    <a:pt x="5694" y="3856"/>
                  </a:cubicBezTo>
                  <a:cubicBezTo>
                    <a:pt x="5729" y="3856"/>
                    <a:pt x="5768" y="3846"/>
                    <a:pt x="5808" y="3824"/>
                  </a:cubicBezTo>
                  <a:cubicBezTo>
                    <a:pt x="5956" y="3735"/>
                    <a:pt x="6075" y="3527"/>
                    <a:pt x="6075" y="3355"/>
                  </a:cubicBezTo>
                  <a:cubicBezTo>
                    <a:pt x="6069" y="3272"/>
                    <a:pt x="6039" y="3212"/>
                    <a:pt x="5992" y="3183"/>
                  </a:cubicBezTo>
                  <a:lnTo>
                    <a:pt x="446" y="6"/>
                  </a:lnTo>
                  <a:cubicBezTo>
                    <a:pt x="440" y="0"/>
                    <a:pt x="434" y="0"/>
                    <a:pt x="4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82;p45">
              <a:extLst>
                <a:ext uri="{FF2B5EF4-FFF2-40B4-BE49-F238E27FC236}">
                  <a16:creationId xmlns:a16="http://schemas.microsoft.com/office/drawing/2014/main" id="{6FD4C0A6-B6C0-C209-6518-4DC8B0238D4F}"/>
                </a:ext>
              </a:extLst>
            </p:cNvPr>
            <p:cNvSpPr/>
            <p:nvPr/>
          </p:nvSpPr>
          <p:spPr>
            <a:xfrm>
              <a:off x="14383308" y="4721037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83;p45">
              <a:extLst>
                <a:ext uri="{FF2B5EF4-FFF2-40B4-BE49-F238E27FC236}">
                  <a16:creationId xmlns:a16="http://schemas.microsoft.com/office/drawing/2014/main" id="{87363E2D-7393-B96B-BA91-732236B630FD}"/>
                </a:ext>
              </a:extLst>
            </p:cNvPr>
            <p:cNvSpPr/>
            <p:nvPr/>
          </p:nvSpPr>
          <p:spPr>
            <a:xfrm>
              <a:off x="14383308" y="4332278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84;p45">
              <a:extLst>
                <a:ext uri="{FF2B5EF4-FFF2-40B4-BE49-F238E27FC236}">
                  <a16:creationId xmlns:a16="http://schemas.microsoft.com/office/drawing/2014/main" id="{E078FBF5-57C9-9E11-2D5F-3668531FE8A8}"/>
                </a:ext>
              </a:extLst>
            </p:cNvPr>
            <p:cNvSpPr/>
            <p:nvPr/>
          </p:nvSpPr>
          <p:spPr>
            <a:xfrm>
              <a:off x="14539099" y="4158631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285;p45">
              <a:extLst>
                <a:ext uri="{FF2B5EF4-FFF2-40B4-BE49-F238E27FC236}">
                  <a16:creationId xmlns:a16="http://schemas.microsoft.com/office/drawing/2014/main" id="{3BC695FE-A870-B031-F0E1-E9BC54AD52CE}"/>
                </a:ext>
              </a:extLst>
            </p:cNvPr>
            <p:cNvSpPr/>
            <p:nvPr/>
          </p:nvSpPr>
          <p:spPr>
            <a:xfrm>
              <a:off x="14439939" y="4189782"/>
              <a:ext cx="622516" cy="775207"/>
            </a:xfrm>
            <a:custGeom>
              <a:avLst/>
              <a:gdLst/>
              <a:ahLst/>
              <a:cxnLst/>
              <a:rect l="l" t="t" r="r" b="b"/>
              <a:pathLst>
                <a:path w="2869" h="3683" extrusionOk="0">
                  <a:moveTo>
                    <a:pt x="2144" y="1"/>
                  </a:moveTo>
                  <a:lnTo>
                    <a:pt x="713" y="826"/>
                  </a:lnTo>
                  <a:lnTo>
                    <a:pt x="1" y="2673"/>
                  </a:lnTo>
                  <a:lnTo>
                    <a:pt x="719" y="3682"/>
                  </a:lnTo>
                  <a:lnTo>
                    <a:pt x="2150" y="2857"/>
                  </a:lnTo>
                  <a:lnTo>
                    <a:pt x="2869" y="1010"/>
                  </a:lnTo>
                  <a:lnTo>
                    <a:pt x="214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286;p45">
              <a:extLst>
                <a:ext uri="{FF2B5EF4-FFF2-40B4-BE49-F238E27FC236}">
                  <a16:creationId xmlns:a16="http://schemas.microsoft.com/office/drawing/2014/main" id="{6F94698B-92EE-7330-C626-8DAB622E5948}"/>
                </a:ext>
              </a:extLst>
            </p:cNvPr>
            <p:cNvSpPr/>
            <p:nvPr/>
          </p:nvSpPr>
          <p:spPr>
            <a:xfrm>
              <a:off x="11382496" y="3160618"/>
              <a:ext cx="274697" cy="316355"/>
            </a:xfrm>
            <a:custGeom>
              <a:avLst/>
              <a:gdLst/>
              <a:ahLst/>
              <a:cxnLst/>
              <a:rect l="l" t="t" r="r" b="b"/>
              <a:pathLst>
                <a:path w="1266" h="1503" extrusionOk="0">
                  <a:moveTo>
                    <a:pt x="1" y="0"/>
                  </a:moveTo>
                  <a:lnTo>
                    <a:pt x="939" y="1306"/>
                  </a:lnTo>
                  <a:lnTo>
                    <a:pt x="1266" y="1502"/>
                  </a:lnTo>
                  <a:lnTo>
                    <a:pt x="1266" y="1502"/>
                  </a:lnTo>
                  <a:lnTo>
                    <a:pt x="333" y="1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287;p45">
              <a:extLst>
                <a:ext uri="{FF2B5EF4-FFF2-40B4-BE49-F238E27FC236}">
                  <a16:creationId xmlns:a16="http://schemas.microsoft.com/office/drawing/2014/main" id="{61DE51F5-BA22-99FD-BF7A-4CA9C89FED73}"/>
                </a:ext>
              </a:extLst>
            </p:cNvPr>
            <p:cNvSpPr/>
            <p:nvPr/>
          </p:nvSpPr>
          <p:spPr>
            <a:xfrm>
              <a:off x="11382496" y="2659251"/>
              <a:ext cx="272093" cy="541571"/>
            </a:xfrm>
            <a:custGeom>
              <a:avLst/>
              <a:gdLst/>
              <a:ahLst/>
              <a:cxnLst/>
              <a:rect l="l" t="t" r="r" b="b"/>
              <a:pathLst>
                <a:path w="1254" h="2573" extrusionOk="0">
                  <a:moveTo>
                    <a:pt x="927" y="1"/>
                  </a:moveTo>
                  <a:lnTo>
                    <a:pt x="1" y="2382"/>
                  </a:lnTo>
                  <a:lnTo>
                    <a:pt x="333" y="2572"/>
                  </a:lnTo>
                  <a:lnTo>
                    <a:pt x="1254" y="185"/>
                  </a:lnTo>
                  <a:lnTo>
                    <a:pt x="927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288;p45">
              <a:extLst>
                <a:ext uri="{FF2B5EF4-FFF2-40B4-BE49-F238E27FC236}">
                  <a16:creationId xmlns:a16="http://schemas.microsoft.com/office/drawing/2014/main" id="{FA6439A9-A5CF-30B7-DB23-C484966E9F17}"/>
                </a:ext>
              </a:extLst>
            </p:cNvPr>
            <p:cNvSpPr/>
            <p:nvPr/>
          </p:nvSpPr>
          <p:spPr>
            <a:xfrm>
              <a:off x="11583635" y="2433194"/>
              <a:ext cx="474318" cy="265208"/>
            </a:xfrm>
            <a:custGeom>
              <a:avLst/>
              <a:gdLst/>
              <a:ahLst/>
              <a:cxnLst/>
              <a:rect l="l" t="t" r="r" b="b"/>
              <a:pathLst>
                <a:path w="2186" h="1260" extrusionOk="0">
                  <a:moveTo>
                    <a:pt x="1859" y="0"/>
                  </a:moveTo>
                  <a:lnTo>
                    <a:pt x="0" y="1075"/>
                  </a:lnTo>
                  <a:lnTo>
                    <a:pt x="327" y="1259"/>
                  </a:lnTo>
                  <a:lnTo>
                    <a:pt x="2185" y="190"/>
                  </a:lnTo>
                  <a:lnTo>
                    <a:pt x="1859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289;p45">
              <a:extLst>
                <a:ext uri="{FF2B5EF4-FFF2-40B4-BE49-F238E27FC236}">
                  <a16:creationId xmlns:a16="http://schemas.microsoft.com/office/drawing/2014/main" id="{75D61108-A061-DB7F-33DB-0720B133DA01}"/>
                </a:ext>
              </a:extLst>
            </p:cNvPr>
            <p:cNvSpPr/>
            <p:nvPr/>
          </p:nvSpPr>
          <p:spPr>
            <a:xfrm>
              <a:off x="11650465" y="3104209"/>
              <a:ext cx="686959" cy="476532"/>
            </a:xfrm>
            <a:custGeom>
              <a:avLst/>
              <a:gdLst/>
              <a:ahLst/>
              <a:cxnLst/>
              <a:rect l="l" t="t" r="r" b="b"/>
              <a:pathLst>
                <a:path w="3166" h="2264" extrusionOk="0">
                  <a:moveTo>
                    <a:pt x="1" y="1"/>
                  </a:moveTo>
                  <a:lnTo>
                    <a:pt x="512" y="725"/>
                  </a:lnTo>
                  <a:lnTo>
                    <a:pt x="3166" y="2263"/>
                  </a:lnTo>
                  <a:lnTo>
                    <a:pt x="3166" y="2263"/>
                  </a:lnTo>
                  <a:lnTo>
                    <a:pt x="2655" y="154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290;p45">
              <a:extLst>
                <a:ext uri="{FF2B5EF4-FFF2-40B4-BE49-F238E27FC236}">
                  <a16:creationId xmlns:a16="http://schemas.microsoft.com/office/drawing/2014/main" id="{9BDC1EE1-FAC6-0C16-A6C5-B9F70522E5F7}"/>
                </a:ext>
              </a:extLst>
            </p:cNvPr>
            <p:cNvSpPr/>
            <p:nvPr/>
          </p:nvSpPr>
          <p:spPr>
            <a:xfrm>
              <a:off x="11650465" y="2829320"/>
              <a:ext cx="685657" cy="600086"/>
            </a:xfrm>
            <a:custGeom>
              <a:avLst/>
              <a:gdLst/>
              <a:ahLst/>
              <a:cxnLst/>
              <a:rect l="l" t="t" r="r" b="b"/>
              <a:pathLst>
                <a:path w="3160" h="2851" extrusionOk="0">
                  <a:moveTo>
                    <a:pt x="506" y="1"/>
                  </a:moveTo>
                  <a:lnTo>
                    <a:pt x="1" y="1307"/>
                  </a:lnTo>
                  <a:lnTo>
                    <a:pt x="2655" y="2851"/>
                  </a:lnTo>
                  <a:lnTo>
                    <a:pt x="3160" y="154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291;p45">
              <a:extLst>
                <a:ext uri="{FF2B5EF4-FFF2-40B4-BE49-F238E27FC236}">
                  <a16:creationId xmlns:a16="http://schemas.microsoft.com/office/drawing/2014/main" id="{C6C15C87-1CFC-ADD8-CCD0-665310DEEFDA}"/>
                </a:ext>
              </a:extLst>
            </p:cNvPr>
            <p:cNvSpPr/>
            <p:nvPr/>
          </p:nvSpPr>
          <p:spPr>
            <a:xfrm>
              <a:off x="11760039" y="2705557"/>
              <a:ext cx="796534" cy="448959"/>
            </a:xfrm>
            <a:custGeom>
              <a:avLst/>
              <a:gdLst/>
              <a:ahLst/>
              <a:cxnLst/>
              <a:rect l="l" t="t" r="r" b="b"/>
              <a:pathLst>
                <a:path w="3671" h="2133" extrusionOk="0">
                  <a:moveTo>
                    <a:pt x="1016" y="1"/>
                  </a:moveTo>
                  <a:lnTo>
                    <a:pt x="1" y="589"/>
                  </a:lnTo>
                  <a:lnTo>
                    <a:pt x="2655" y="2132"/>
                  </a:lnTo>
                  <a:lnTo>
                    <a:pt x="3670" y="1550"/>
                  </a:lnTo>
                  <a:lnTo>
                    <a:pt x="1016" y="1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292;p45">
              <a:extLst>
                <a:ext uri="{FF2B5EF4-FFF2-40B4-BE49-F238E27FC236}">
                  <a16:creationId xmlns:a16="http://schemas.microsoft.com/office/drawing/2014/main" id="{5B71DA7F-B1D5-7918-992E-9B73DE43B4BB}"/>
                </a:ext>
              </a:extLst>
            </p:cNvPr>
            <p:cNvSpPr/>
            <p:nvPr/>
          </p:nvSpPr>
          <p:spPr>
            <a:xfrm>
              <a:off x="12355211" y="3376783"/>
              <a:ext cx="1094230" cy="661336"/>
            </a:xfrm>
            <a:custGeom>
              <a:avLst/>
              <a:gdLst/>
              <a:ahLst/>
              <a:cxnLst/>
              <a:rect l="l" t="t" r="r" b="b"/>
              <a:pathLst>
                <a:path w="5043" h="3142" extrusionOk="0">
                  <a:moveTo>
                    <a:pt x="1" y="0"/>
                  </a:moveTo>
                  <a:lnTo>
                    <a:pt x="262" y="357"/>
                  </a:lnTo>
                  <a:lnTo>
                    <a:pt x="5042" y="3142"/>
                  </a:lnTo>
                  <a:lnTo>
                    <a:pt x="4787" y="2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293;p45">
              <a:extLst>
                <a:ext uri="{FF2B5EF4-FFF2-40B4-BE49-F238E27FC236}">
                  <a16:creationId xmlns:a16="http://schemas.microsoft.com/office/drawing/2014/main" id="{9632EF54-9776-E8CE-24F4-2A759036B898}"/>
                </a:ext>
              </a:extLst>
            </p:cNvPr>
            <p:cNvSpPr/>
            <p:nvPr/>
          </p:nvSpPr>
          <p:spPr>
            <a:xfrm>
              <a:off x="12355211" y="3240601"/>
              <a:ext cx="1094230" cy="722586"/>
            </a:xfrm>
            <a:custGeom>
              <a:avLst/>
              <a:gdLst/>
              <a:ahLst/>
              <a:cxnLst/>
              <a:rect l="l" t="t" r="r" b="b"/>
              <a:pathLst>
                <a:path w="5043" h="3433" extrusionOk="0">
                  <a:moveTo>
                    <a:pt x="256" y="0"/>
                  </a:moveTo>
                  <a:lnTo>
                    <a:pt x="1" y="647"/>
                  </a:lnTo>
                  <a:lnTo>
                    <a:pt x="4787" y="3432"/>
                  </a:lnTo>
                  <a:lnTo>
                    <a:pt x="5042" y="2779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294;p45">
              <a:extLst>
                <a:ext uri="{FF2B5EF4-FFF2-40B4-BE49-F238E27FC236}">
                  <a16:creationId xmlns:a16="http://schemas.microsoft.com/office/drawing/2014/main" id="{29D46F48-94B4-71E7-F2A9-0FCCDB6968E0}"/>
                </a:ext>
              </a:extLst>
            </p:cNvPr>
            <p:cNvSpPr/>
            <p:nvPr/>
          </p:nvSpPr>
          <p:spPr>
            <a:xfrm>
              <a:off x="12410757" y="3178088"/>
              <a:ext cx="1148041" cy="647655"/>
            </a:xfrm>
            <a:custGeom>
              <a:avLst/>
              <a:gdLst/>
              <a:ahLst/>
              <a:cxnLst/>
              <a:rect l="l" t="t" r="r" b="b"/>
              <a:pathLst>
                <a:path w="5291" h="3077" extrusionOk="0">
                  <a:moveTo>
                    <a:pt x="505" y="0"/>
                  </a:moveTo>
                  <a:lnTo>
                    <a:pt x="0" y="297"/>
                  </a:lnTo>
                  <a:lnTo>
                    <a:pt x="4786" y="3076"/>
                  </a:lnTo>
                  <a:lnTo>
                    <a:pt x="5291" y="278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295;p45">
              <a:extLst>
                <a:ext uri="{FF2B5EF4-FFF2-40B4-BE49-F238E27FC236}">
                  <a16:creationId xmlns:a16="http://schemas.microsoft.com/office/drawing/2014/main" id="{6B7EF23B-FF40-6273-619B-1E8DFC968754}"/>
                </a:ext>
              </a:extLst>
            </p:cNvPr>
            <p:cNvSpPr/>
            <p:nvPr/>
          </p:nvSpPr>
          <p:spPr>
            <a:xfrm>
              <a:off x="14383308" y="4726600"/>
              <a:ext cx="212640" cy="243949"/>
            </a:xfrm>
            <a:custGeom>
              <a:avLst/>
              <a:gdLst/>
              <a:ahLst/>
              <a:cxnLst/>
              <a:rect l="l" t="t" r="r" b="b"/>
              <a:pathLst>
                <a:path w="980" h="1159" extrusionOk="0">
                  <a:moveTo>
                    <a:pt x="0" y="0"/>
                  </a:moveTo>
                  <a:lnTo>
                    <a:pt x="725" y="1010"/>
                  </a:lnTo>
                  <a:lnTo>
                    <a:pt x="980" y="1158"/>
                  </a:lnTo>
                  <a:lnTo>
                    <a:pt x="262" y="149"/>
                  </a:lnTo>
                  <a:lnTo>
                    <a:pt x="0" y="0"/>
                  </a:lnTo>
                  <a:close/>
                  <a:moveTo>
                    <a:pt x="980" y="1158"/>
                  </a:moveTo>
                  <a:lnTo>
                    <a:pt x="980" y="1158"/>
                  </a:lnTo>
                  <a:lnTo>
                    <a:pt x="980" y="1158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296;p45">
              <a:extLst>
                <a:ext uri="{FF2B5EF4-FFF2-40B4-BE49-F238E27FC236}">
                  <a16:creationId xmlns:a16="http://schemas.microsoft.com/office/drawing/2014/main" id="{D0588805-C87D-269A-0EAD-C91967476D23}"/>
                </a:ext>
              </a:extLst>
            </p:cNvPr>
            <p:cNvSpPr/>
            <p:nvPr/>
          </p:nvSpPr>
          <p:spPr>
            <a:xfrm>
              <a:off x="14383308" y="4337841"/>
              <a:ext cx="211555" cy="420123"/>
            </a:xfrm>
            <a:custGeom>
              <a:avLst/>
              <a:gdLst/>
              <a:ahLst/>
              <a:cxnLst/>
              <a:rect l="l" t="t" r="r" b="b"/>
              <a:pathLst>
                <a:path w="975" h="1996" extrusionOk="0">
                  <a:moveTo>
                    <a:pt x="719" y="1"/>
                  </a:moveTo>
                  <a:lnTo>
                    <a:pt x="0" y="1847"/>
                  </a:lnTo>
                  <a:lnTo>
                    <a:pt x="262" y="1996"/>
                  </a:lnTo>
                  <a:lnTo>
                    <a:pt x="974" y="149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FFFFF">
                <a:alpha val="475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297;p45">
              <a:extLst>
                <a:ext uri="{FF2B5EF4-FFF2-40B4-BE49-F238E27FC236}">
                  <a16:creationId xmlns:a16="http://schemas.microsoft.com/office/drawing/2014/main" id="{ED87771D-89E7-7823-3765-7F245C8A7A2C}"/>
                </a:ext>
              </a:extLst>
            </p:cNvPr>
            <p:cNvSpPr/>
            <p:nvPr/>
          </p:nvSpPr>
          <p:spPr>
            <a:xfrm>
              <a:off x="14539099" y="4164194"/>
              <a:ext cx="366262" cy="205220"/>
            </a:xfrm>
            <a:custGeom>
              <a:avLst/>
              <a:gdLst/>
              <a:ahLst/>
              <a:cxnLst/>
              <a:rect l="l" t="t" r="r" b="b"/>
              <a:pathLst>
                <a:path w="1688" h="975" extrusionOk="0">
                  <a:moveTo>
                    <a:pt x="1432" y="0"/>
                  </a:moveTo>
                  <a:lnTo>
                    <a:pt x="1" y="826"/>
                  </a:lnTo>
                  <a:lnTo>
                    <a:pt x="256" y="974"/>
                  </a:lnTo>
                  <a:lnTo>
                    <a:pt x="1687" y="149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000000">
                <a:alpha val="29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298;p45">
              <a:extLst>
                <a:ext uri="{FF2B5EF4-FFF2-40B4-BE49-F238E27FC236}">
                  <a16:creationId xmlns:a16="http://schemas.microsoft.com/office/drawing/2014/main" id="{F55AC4D5-1DAE-3144-4AF7-06FB49215F1E}"/>
                </a:ext>
              </a:extLst>
            </p:cNvPr>
            <p:cNvSpPr/>
            <p:nvPr/>
          </p:nvSpPr>
          <p:spPr>
            <a:xfrm>
              <a:off x="1882175" y="2775750"/>
              <a:ext cx="122900" cy="74550"/>
            </a:xfrm>
            <a:custGeom>
              <a:avLst/>
              <a:gdLst/>
              <a:ahLst/>
              <a:cxnLst/>
              <a:rect l="l" t="t" r="r" b="b"/>
              <a:pathLst>
                <a:path w="4916" h="2982" extrusionOk="0">
                  <a:moveTo>
                    <a:pt x="119" y="0"/>
                  </a:moveTo>
                  <a:lnTo>
                    <a:pt x="4916" y="2391"/>
                  </a:lnTo>
                  <a:lnTo>
                    <a:pt x="4916" y="2833"/>
                  </a:lnTo>
                  <a:lnTo>
                    <a:pt x="4076" y="2982"/>
                  </a:lnTo>
                  <a:lnTo>
                    <a:pt x="0" y="2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39" name="Google Shape;1299;p45">
              <a:extLst>
                <a:ext uri="{FF2B5EF4-FFF2-40B4-BE49-F238E27FC236}">
                  <a16:creationId xmlns:a16="http://schemas.microsoft.com/office/drawing/2014/main" id="{F0F87B6E-F2D6-F456-125C-C718320A6959}"/>
                </a:ext>
              </a:extLst>
            </p:cNvPr>
            <p:cNvSpPr/>
            <p:nvPr/>
          </p:nvSpPr>
          <p:spPr>
            <a:xfrm>
              <a:off x="9708860" y="-1666675"/>
              <a:ext cx="121106" cy="76743"/>
            </a:xfrm>
            <a:custGeom>
              <a:avLst/>
              <a:gdLst/>
              <a:ahLst/>
              <a:cxnLst/>
              <a:rect l="l" t="t" r="r" b="b"/>
              <a:pathLst>
                <a:path w="3025" h="1976" extrusionOk="0">
                  <a:moveTo>
                    <a:pt x="0" y="0"/>
                  </a:moveTo>
                  <a:lnTo>
                    <a:pt x="3025" y="1476"/>
                  </a:lnTo>
                  <a:lnTo>
                    <a:pt x="2953" y="1786"/>
                  </a:lnTo>
                  <a:lnTo>
                    <a:pt x="2215" y="1976"/>
                  </a:lnTo>
                  <a:lnTo>
                    <a:pt x="24" y="28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/>
            <a:lstStyle/>
            <a:p>
              <a:endParaRPr lang="it-IT"/>
            </a:p>
          </p:txBody>
        </p:sp>
      </p:grpSp>
      <p:pic>
        <p:nvPicPr>
          <p:cNvPr id="1042" name="Immagine 1041">
            <a:extLst>
              <a:ext uri="{FF2B5EF4-FFF2-40B4-BE49-F238E27FC236}">
                <a16:creationId xmlns:a16="http://schemas.microsoft.com/office/drawing/2014/main" id="{5FCBEA45-08B0-3847-F20A-F09C610A9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935" y="5037700"/>
            <a:ext cx="2687205" cy="2687205"/>
          </a:xfrm>
          <a:prstGeom prst="rect">
            <a:avLst/>
          </a:prstGeom>
        </p:spPr>
      </p:pic>
      <p:sp>
        <p:nvSpPr>
          <p:cNvPr id="1043" name="Sottotitolo 14">
            <a:extLst>
              <a:ext uri="{FF2B5EF4-FFF2-40B4-BE49-F238E27FC236}">
                <a16:creationId xmlns:a16="http://schemas.microsoft.com/office/drawing/2014/main" id="{60DAC0FC-26BA-4093-1F82-42E7E7DB6E08}"/>
              </a:ext>
            </a:extLst>
          </p:cNvPr>
          <p:cNvSpPr txBox="1">
            <a:spLocks/>
          </p:cNvSpPr>
          <p:nvPr/>
        </p:nvSpPr>
        <p:spPr>
          <a:xfrm>
            <a:off x="2195800" y="2448355"/>
            <a:ext cx="7800400" cy="1765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t-IT" sz="3600" dirty="0">
                <a:solidFill>
                  <a:schemeClr val="tx1"/>
                </a:solidFill>
                <a:latin typeface="Anton" pitchFamily="2" charset="0"/>
              </a:rPr>
              <a:t>ESTRAZIONE, ELABORAZIONE E ANALISI DEI DATI RELATIVI ALLE PRECIPITAZIONI NEVOSE NELLA REGIONE BASILICATA</a:t>
            </a:r>
            <a:endParaRPr lang="it-IT" sz="3600" dirty="0">
              <a:latin typeface="Anton" pitchFamily="2" charset="0"/>
            </a:endParaRPr>
          </a:p>
        </p:txBody>
      </p:sp>
      <p:sp>
        <p:nvSpPr>
          <p:cNvPr id="1045" name="CasellaDiTesto 1044">
            <a:extLst>
              <a:ext uri="{FF2B5EF4-FFF2-40B4-BE49-F238E27FC236}">
                <a16:creationId xmlns:a16="http://schemas.microsoft.com/office/drawing/2014/main" id="{555EB0C4-8ABD-5AF0-1EDA-4E4F846DA248}"/>
              </a:ext>
            </a:extLst>
          </p:cNvPr>
          <p:cNvSpPr txBox="1"/>
          <p:nvPr/>
        </p:nvSpPr>
        <p:spPr>
          <a:xfrm>
            <a:off x="8401594" y="5297794"/>
            <a:ext cx="64097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Prof. Serio Carmine </a:t>
            </a:r>
          </a:p>
        </p:txBody>
      </p:sp>
      <p:sp>
        <p:nvSpPr>
          <p:cNvPr id="1046" name="CasellaDiTesto 1045">
            <a:extLst>
              <a:ext uri="{FF2B5EF4-FFF2-40B4-BE49-F238E27FC236}">
                <a16:creationId xmlns:a16="http://schemas.microsoft.com/office/drawing/2014/main" id="{7C8944DD-712A-F5C9-0B5D-24C35489CC5F}"/>
              </a:ext>
            </a:extLst>
          </p:cNvPr>
          <p:cNvSpPr txBox="1"/>
          <p:nvPr/>
        </p:nvSpPr>
        <p:spPr>
          <a:xfrm>
            <a:off x="1518176" y="5161879"/>
            <a:ext cx="24185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</a:rPr>
              <a:t>Capece Manuele 67468</a:t>
            </a:r>
          </a:p>
          <a:p>
            <a:r>
              <a:rPr lang="it-IT" dirty="0">
                <a:solidFill>
                  <a:schemeClr val="tx1"/>
                </a:solidFill>
              </a:rPr>
              <a:t>Caporale Chiara 67463</a:t>
            </a:r>
          </a:p>
          <a:p>
            <a:r>
              <a:rPr lang="it-IT" dirty="0">
                <a:solidFill>
                  <a:schemeClr val="tx1"/>
                </a:solidFill>
              </a:rPr>
              <a:t>Manfreda Gianfranco 68856</a:t>
            </a:r>
          </a:p>
          <a:p>
            <a:r>
              <a:rPr lang="it-IT" dirty="0">
                <a:solidFill>
                  <a:schemeClr val="tx1"/>
                </a:solidFill>
              </a:rPr>
              <a:t>Stolfi Michael Pio 68787</a:t>
            </a:r>
          </a:p>
          <a:p>
            <a:endParaRPr lang="it-IT" dirty="0">
              <a:solidFill>
                <a:schemeClr val="tx1"/>
              </a:solidFill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047" name="Picture 4" descr="Copernicus logo">
            <a:extLst>
              <a:ext uri="{FF2B5EF4-FFF2-40B4-BE49-F238E27FC236}">
                <a16:creationId xmlns:a16="http://schemas.microsoft.com/office/drawing/2014/main" id="{3645D86E-EC6A-278C-8218-AD580C9B5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323" y="-67439"/>
            <a:ext cx="2433401" cy="103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863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6B7249-A132-CDDE-7331-0D47E11F2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A1E44293-6EF9-1B84-F454-778529CF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DFCFCA6B-D3F2-598B-1C6A-1C32E91AB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8C94E4A7-90EC-27FA-2A8A-CE74C664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D38750CC-B166-00AB-D70C-EEFB5516D4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D710C6B7-04E7-41EE-C9EF-ADE33E478A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55D889C3-E124-3754-5EBB-58D24C054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992F78F-F7DD-AEA3-E2C0-3B4643A0C7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3" name="Immagine 2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7478B516-CEB5-0430-4E48-B57FD467C3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6087" y="1884578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2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AFE3B06-199C-4D6D-B75D-82AA44FC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68F78C0D-E2DF-A752-FC53-96B1FC78A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84371" cy="6997439"/>
          </a:xfrm>
          <a:prstGeom prst="rect">
            <a:avLst/>
          </a:prstGeom>
        </p:spPr>
      </p:pic>
      <p:pic>
        <p:nvPicPr>
          <p:cNvPr id="6" name="Immagine 5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1F188D7D-DEA2-D532-C238-0AB744026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1056" y="850577"/>
            <a:ext cx="6108492" cy="339495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97DCCC-3366-EEFC-DCD3-60C119B7A835}"/>
              </a:ext>
            </a:extLst>
          </p:cNvPr>
          <p:cNvSpPr txBox="1"/>
          <p:nvPr/>
        </p:nvSpPr>
        <p:spPr>
          <a:xfrm>
            <a:off x="5839964" y="1431159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4004CB7-4D21-CB65-FA15-05FF34E929AD}"/>
              </a:ext>
            </a:extLst>
          </p:cNvPr>
          <p:cNvSpPr txBox="1"/>
          <p:nvPr/>
        </p:nvSpPr>
        <p:spPr>
          <a:xfrm>
            <a:off x="5714059" y="2013279"/>
            <a:ext cx="6271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una missione composta da due satelliti che contribuiranno alle missioni per i rilievi altimetrici di precisione della superficie del mare, proseguendo le osservazioni già effettuate da Jason-3.</a:t>
            </a:r>
          </a:p>
          <a:p>
            <a:pPr>
              <a:buFont typeface="Arial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Sentinel-6A Michael </a:t>
            </a:r>
            <a:r>
              <a:rPr lang="it-IT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Freilich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è stato lanciato</a:t>
            </a:r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nel Novembre 2020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;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Sentinel-6B sarà lanciato nel 2025.</a:t>
            </a:r>
            <a:endParaRPr lang="it-IT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4" action="ppaction://hlinksldjump"/>
            <a:extLst>
              <a:ext uri="{FF2B5EF4-FFF2-40B4-BE49-F238E27FC236}">
                <a16:creationId xmlns:a16="http://schemas.microsoft.com/office/drawing/2014/main" id="{8C31A505-9E13-41AF-5310-3762333A6F33}"/>
              </a:ext>
            </a:extLst>
          </p:cNvPr>
          <p:cNvSpPr/>
          <p:nvPr/>
        </p:nvSpPr>
        <p:spPr>
          <a:xfrm>
            <a:off x="108897" y="6261721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3500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04AD4-7C9C-7B94-75F2-F3BB20902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663C1571-CA78-9436-6881-A739854EA0E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4926EF52-BF58-0F5D-865E-1440C3ADB358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AD7FA1D-3CC9-C4EF-8010-E74CAA1CC754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74E5DCD-062E-CADD-0F43-B748041D547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A2ED40F-0D1F-2EF2-A85E-E87ADE53A8E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A5B7C8A8-2D1B-9426-0911-86531B2A58E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B4C9552-B94C-3B9F-ED73-576D6E2C07D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BAEE54-4C95-258D-2E72-E28546BF7D6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A757179C-D288-5C29-68E9-4A8BC44B4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531AD2C-7E0D-9ABB-EFA6-D4CCE313B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80A6134D-069B-94C6-254A-4E7338362C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F2C4307B-61B5-8FC7-7AB0-108BDA3242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201DDC0B-3F52-9D13-E5AF-CB50B3D9A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0685BBC2-D52F-5818-475D-73D50A89B1B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7" name="Immagine 16">
            <a:extLst>
              <a:ext uri="{FF2B5EF4-FFF2-40B4-BE49-F238E27FC236}">
                <a16:creationId xmlns:a16="http://schemas.microsoft.com/office/drawing/2014/main" id="{BEF50C6F-2552-EF2F-E534-643305C6E43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586E35D1-BEB7-5A00-F1EC-0B37C4161762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4EB7AD5D-A5D8-B27B-C44A-3823602BC10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biLevel thresh="5000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BB370A61-E8EB-EF23-0537-9FDD1CFD4D0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63510B4A-2D73-B583-3150-3D38A45C69FA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F64EBD03-D229-C721-5BC4-B5672EE4D9E1}"/>
              </a:ext>
            </a:extLst>
          </p:cNvPr>
          <p:cNvSpPr txBox="1"/>
          <p:nvPr/>
        </p:nvSpPr>
        <p:spPr>
          <a:xfrm>
            <a:off x="5890449" y="72503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931C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0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EF08795-C2F3-7409-F4A1-C2DD339D2529}"/>
              </a:ext>
            </a:extLst>
          </p:cNvPr>
          <p:cNvSpPr txBox="1"/>
          <p:nvPr/>
        </p:nvSpPr>
        <p:spPr>
          <a:xfrm>
            <a:off x="6201147" y="1528360"/>
            <a:ext cx="530751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3689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000" dirty="0">
              <a:solidFill>
                <a:srgbClr val="23689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algn="ctr"/>
            <a:endParaRPr lang="it-IT" sz="3600" dirty="0">
              <a:solidFill>
                <a:srgbClr val="931C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BEC49B4-47BA-178D-D96E-D201029C5EDD}"/>
              </a:ext>
            </a:extLst>
          </p:cNvPr>
          <p:cNvSpPr txBox="1"/>
          <p:nvPr/>
        </p:nvSpPr>
        <p:spPr>
          <a:xfrm>
            <a:off x="6977700" y="2686563"/>
            <a:ext cx="48073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B1BE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000" dirty="0">
              <a:solidFill>
                <a:srgbClr val="B1BE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D8DCFE6-14B7-434F-FFBF-4A4C4142801E}"/>
              </a:ext>
            </a:extLst>
          </p:cNvPr>
          <p:cNvSpPr txBox="1"/>
          <p:nvPr/>
        </p:nvSpPr>
        <p:spPr>
          <a:xfrm>
            <a:off x="5434657" y="3842142"/>
            <a:ext cx="78803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i="0" u="none" strike="noStrike" dirty="0">
                <a:solidFill>
                  <a:srgbClr val="21A6C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ATMOSFERICO</a:t>
            </a:r>
            <a:endParaRPr lang="it-IT" sz="2000" dirty="0">
              <a:solidFill>
                <a:srgbClr val="21A6C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2788FB3-F7DE-0017-D42B-A8E81806D9B2}"/>
              </a:ext>
            </a:extLst>
          </p:cNvPr>
          <p:cNvSpPr txBox="1"/>
          <p:nvPr/>
        </p:nvSpPr>
        <p:spPr>
          <a:xfrm>
            <a:off x="6742786" y="5026196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5A838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DELLA SICUREZZA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BB16456A-C86C-4DAF-6AB8-2E4E70C49B72}"/>
              </a:ext>
            </a:extLst>
          </p:cNvPr>
          <p:cNvSpPr txBox="1"/>
          <p:nvPr/>
        </p:nvSpPr>
        <p:spPr>
          <a:xfrm>
            <a:off x="6095999" y="6118078"/>
            <a:ext cx="45627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dirty="0">
                <a:solidFill>
                  <a:srgbClr val="F3972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000" b="1" i="0" u="none" strike="noStrike" dirty="0">
              <a:solidFill>
                <a:srgbClr val="F39728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743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19EC-A421-3ED9-0936-8BCEBE96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3711CC5C-2E43-599A-8C4A-4B6E3670D7B1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2A11BAE-8A08-1794-20DF-C1A0D57C048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B198AC0-9765-DD59-8D5C-1F281787AC51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AA01FA21-CBCE-80A0-5253-A3615E2A763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6BA056E-6A68-F587-5064-4C5468D6D870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6A073E6-FDB3-9318-6C69-3254FE84C7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373CE946-95EE-D9B3-5DEC-855F4282B958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9F8B4BE-6E3D-F1ED-CEE4-5BDA39ECADF0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7B22490-78CA-EC53-5733-62C5EC2292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2144" r="62762" b="16748"/>
          <a:stretch/>
        </p:blipFill>
        <p:spPr>
          <a:xfrm>
            <a:off x="4564094" y="391395"/>
            <a:ext cx="948297" cy="983986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BEF28A3-B2E7-4625-F8C2-BCC4E9638401}"/>
              </a:ext>
            </a:extLst>
          </p:cNvPr>
          <p:cNvSpPr txBox="1"/>
          <p:nvPr/>
        </p:nvSpPr>
        <p:spPr>
          <a:xfrm>
            <a:off x="6497594" y="66801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CAMBIAMENTO CLIMATICO</a:t>
            </a:r>
            <a:endParaRPr lang="it-IT" sz="4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8" name="Picture 2" descr="Unibas: uno spazio per gli studenti ⋆ Comincenter">
            <a:extLst>
              <a:ext uri="{FF2B5EF4-FFF2-40B4-BE49-F238E27FC236}">
                <a16:creationId xmlns:a16="http://schemas.microsoft.com/office/drawing/2014/main" id="{29F0D31D-426D-9D94-A153-726835473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E79DAB-0E58-6E3E-43EC-9CFE0688836C}"/>
              </a:ext>
            </a:extLst>
          </p:cNvPr>
          <p:cNvSpPr txBox="1"/>
          <p:nvPr/>
        </p:nvSpPr>
        <p:spPr>
          <a:xfrm>
            <a:off x="7371827" y="2334037"/>
            <a:ext cx="41744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relativo ai cambiamenti climatici di </a:t>
            </a:r>
            <a:r>
              <a:rPr lang="it-IT" sz="180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C3S</a:t>
            </a: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fornisce: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informazioni sul clima passato, presente e futuro in Europa e nel resto del mondo;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Fornisce dati climatici accedendo all’ </a:t>
            </a:r>
            <a:r>
              <a:rPr lang="it-IT" sz="1800" i="0" strike="noStrike" dirty="0">
                <a:solidFill>
                  <a:schemeClr val="tx1"/>
                </a:solidFill>
                <a:latin typeface="Montserrat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archivio di dati climatici (CDS)</a:t>
            </a:r>
            <a:r>
              <a:rPr lang="it-IT" sz="1800" i="0" dirty="0">
                <a:solidFill>
                  <a:schemeClr val="tx1"/>
                </a:solidFill>
                <a:latin typeface="Montserrat" panose="00000500000000000000" pitchFamily="2" charset="0"/>
              </a:rPr>
              <a:t>.</a:t>
            </a:r>
            <a:endParaRPr lang="it-IT" sz="18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B51E08D-39D5-F215-D3C2-6C43BC766423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B83164A8-03AF-6936-A5F5-B010E0204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6" name="Ovale 15">
              <a:extLst>
                <a:ext uri="{FF2B5EF4-FFF2-40B4-BE49-F238E27FC236}">
                  <a16:creationId xmlns:a16="http://schemas.microsoft.com/office/drawing/2014/main" id="{ABCB6636-663D-DC39-02E3-02DB47F3535F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60132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2304E-CFE5-527A-3FC6-5870E57AB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267A21C-0E39-A1B3-9D5C-D86FC4A0539E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325F741-6160-DEFB-85C5-FF0394D8CB5B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8D01CB2C-4ACE-F399-0AFB-6E04A4E0A801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F0AD1E51-9DE1-4DD4-7FA8-5841D20C61AF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BA92B9FF-6166-DE46-A00B-967EB6DC593D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E9CA01D-44ED-F6DD-E179-7D17C597BFD2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B3C039D-0A41-5210-197E-3AB265FEDC5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8092DBAE-4398-BBB5-84F2-EAC72EE383F1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B6E646-5E63-0571-1ABD-83FE5E53B878}"/>
              </a:ext>
            </a:extLst>
          </p:cNvPr>
          <p:cNvSpPr txBox="1"/>
          <p:nvPr/>
        </p:nvSpPr>
        <p:spPr>
          <a:xfrm>
            <a:off x="6977700" y="722234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DELL’AMBIENTE MARINO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D184BE20-1522-745A-F977-48AB89660E82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1843084C-8D94-770D-B6D1-322576FBB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EE81D2FD-EA3D-121D-867B-FF0181E33E56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2" name="Immagine 21">
            <a:extLst>
              <a:ext uri="{FF2B5EF4-FFF2-40B4-BE49-F238E27FC236}">
                <a16:creationId xmlns:a16="http://schemas.microsoft.com/office/drawing/2014/main" id="{C00BDF3E-369A-5C2F-3D92-9A957847D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00" t="1818" r="52509"/>
          <a:stretch/>
        </p:blipFill>
        <p:spPr>
          <a:xfrm>
            <a:off x="5249073" y="1298842"/>
            <a:ext cx="965701" cy="1066883"/>
          </a:xfrm>
          <a:prstGeom prst="rect">
            <a:avLst/>
          </a:prstGeom>
        </p:spPr>
      </p:pic>
      <p:pic>
        <p:nvPicPr>
          <p:cNvPr id="24" name="Picture 2" descr="Unibas: uno spazio per gli studenti ⋆ Comincenter">
            <a:extLst>
              <a:ext uri="{FF2B5EF4-FFF2-40B4-BE49-F238E27FC236}">
                <a16:creationId xmlns:a16="http://schemas.microsoft.com/office/drawing/2014/main" id="{1ED487FC-5D9F-B2F3-8449-BB969F652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E765DE-5AE3-23B9-39C3-037EC9246975}"/>
              </a:ext>
            </a:extLst>
          </p:cNvPr>
          <p:cNvSpPr txBox="1"/>
          <p:nvPr/>
        </p:nvSpPr>
        <p:spPr>
          <a:xfrm>
            <a:off x="7460466" y="2483942"/>
            <a:ext cx="44643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servizio di monitoraggio dell'ambiente marino di </a:t>
            </a:r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CMEMS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) fornisce informazioni sullo: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stato fisico e biogeochimico;</a:t>
            </a:r>
          </a:p>
          <a:p>
            <a:pPr>
              <a:buClr>
                <a:schemeClr val="tx1"/>
              </a:buClr>
            </a:pPr>
            <a:endParaRPr lang="it-IT" sz="1600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sulla variabilità e sulle dinamiche degli ecosistemi oceanici e marini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4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5D0F5-8E67-DB49-0537-EC310E323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3A8BFE62-D609-DA93-1D31-6BF9C73AFB3F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itolo 15">
            <a:extLst>
              <a:ext uri="{FF2B5EF4-FFF2-40B4-BE49-F238E27FC236}">
                <a16:creationId xmlns:a16="http://schemas.microsoft.com/office/drawing/2014/main" id="{392DA0B9-339D-C46D-4817-0473211A8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22" name="Sottotitolo 21">
            <a:extLst>
              <a:ext uri="{FF2B5EF4-FFF2-40B4-BE49-F238E27FC236}">
                <a16:creationId xmlns:a16="http://schemas.microsoft.com/office/drawing/2014/main" id="{FB28585A-5524-7AA4-4E7D-84788494A2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55F6CF0-A9D4-E112-B15D-BD16C5FDDB04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B85B31DD-0110-44A1-D5A5-1F221055C8C3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4CD47E73-F251-05BA-67BE-0ED0954B7E17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DFB36A6-799B-7A89-94B9-414C53F28A8C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D5A10CA2-7657-40A2-1771-4E0070501CE0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2FF0A07-9B22-8363-AEBF-E517B7E0C31D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A166336A-9C8A-D5CF-2FA4-177AEFD7C4B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65CC963-A085-4A9B-E11A-881AF4B64A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00" t="-519" r="59904" b="48075"/>
          <a:stretch/>
        </p:blipFill>
        <p:spPr>
          <a:xfrm>
            <a:off x="5878772" y="2425235"/>
            <a:ext cx="864014" cy="891848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3E56E0B5-AB5B-CFFE-6AA0-64DEDCF96C9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3BE4A29D-BEF5-FF33-AF47-07309756D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AE610892-9990-0721-A433-1E67A998E4EC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0B2E9C-5DB1-5AAD-3DDF-11F9B9F8FE6F}"/>
              </a:ext>
            </a:extLst>
          </p:cNvPr>
          <p:cNvSpPr txBox="1"/>
          <p:nvPr/>
        </p:nvSpPr>
        <p:spPr>
          <a:xfrm>
            <a:off x="6923503" y="670946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DEL TERRITORIO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CE985E99-AA6A-4046-0EC3-557E40AC16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2B2CB9A-2ECB-8A13-CB12-6A36AB7D59AC}"/>
              </a:ext>
            </a:extLst>
          </p:cNvPr>
          <p:cNvSpPr txBox="1"/>
          <p:nvPr/>
        </p:nvSpPr>
        <p:spPr>
          <a:xfrm>
            <a:off x="7315052" y="2333096"/>
            <a:ext cx="471813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del territorio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CLMS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riguardanti: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copertura del suolo e relativi cambiamenti;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utilizzo del suolo;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stato della vegetazione;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ciclo dell'acqua;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783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076F8B-D21C-8826-0816-843AD8442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35DEBBA-4D9E-A760-83F8-BD4A9D8780E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99C21EA6-4012-4967-7AAF-5EE70F1E0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6" name="Sottotitolo 15">
            <a:extLst>
              <a:ext uri="{FF2B5EF4-FFF2-40B4-BE49-F238E27FC236}">
                <a16:creationId xmlns:a16="http://schemas.microsoft.com/office/drawing/2014/main" id="{41BDE5BF-BFB4-9EE9-6B31-C99653C66B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279F0E7-4CB1-FF3F-4160-E8CE343AE95F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563BA78C-3116-E676-DABB-A4C9F7F24FB4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956CF5E-CEA8-C019-8407-76CA254DEA7D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6FF2324D-7812-CAE4-FF6E-8F793DC039D1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E041DDF6-CAB4-F67E-7E3E-D555B41915DA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A57BD54-3CCE-8A28-A1E3-B5642872801B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C49CD4A4-0F36-6DC2-1561-8CEEECC84E44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E91204-0302-2E50-1F42-9A03060763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biLevel thresh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6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64" t="6864" r="54228" b="3066"/>
          <a:stretch/>
        </p:blipFill>
        <p:spPr>
          <a:xfrm>
            <a:off x="5951274" y="3584804"/>
            <a:ext cx="917932" cy="975159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48577F4E-DD2A-1B97-58D6-7C8B19819ED8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88FA991F-75B6-C5EF-6EF6-0A2DE75E0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B8A66EC7-C36C-6923-6FA2-78B529A2640D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9F822BB-C2FC-5947-E2A0-BBFB891E8E7C}"/>
              </a:ext>
            </a:extLst>
          </p:cNvPr>
          <p:cNvSpPr txBox="1"/>
          <p:nvPr/>
        </p:nvSpPr>
        <p:spPr>
          <a:xfrm>
            <a:off x="7010400" y="917588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</a:t>
            </a:r>
          </a:p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ATMOSFERICO</a:t>
            </a:r>
            <a:endParaRPr lang="it-IT" sz="2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Ultra Bold Condensed" panose="020B0A06020104020203" pitchFamily="34" charset="0"/>
            </a:endParaRPr>
          </a:p>
        </p:txBody>
      </p:sp>
      <p:pic>
        <p:nvPicPr>
          <p:cNvPr id="25" name="Picture 2" descr="Unibas: uno spazio per gli studenti ⋆ Comincenter">
            <a:extLst>
              <a:ext uri="{FF2B5EF4-FFF2-40B4-BE49-F238E27FC236}">
                <a16:creationId xmlns:a16="http://schemas.microsoft.com/office/drawing/2014/main" id="{7E688996-0FAD-55DA-E68F-2F581C9D4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8DCC7E-C842-D473-E54A-7D33B49D05EC}"/>
              </a:ext>
            </a:extLst>
          </p:cNvPr>
          <p:cNvSpPr txBox="1"/>
          <p:nvPr/>
        </p:nvSpPr>
        <p:spPr>
          <a:xfrm>
            <a:off x="7739421" y="2779864"/>
            <a:ext cx="42049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di monitoraggio atmosferico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(CAMS) 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fornisce continuamente dati e informazioni sulla composizione atmosferica.</a:t>
            </a:r>
          </a:p>
          <a:p>
            <a:pPr>
              <a:buClr>
                <a:schemeClr val="tx1"/>
              </a:buClr>
            </a:pPr>
            <a:endParaRPr lang="it-IT" sz="18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901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BD3E5-ACDF-5EA8-3978-9F3CF538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690AD4A-535C-A851-1A1C-9262A47A16FC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itolo 16">
            <a:extLst>
              <a:ext uri="{FF2B5EF4-FFF2-40B4-BE49-F238E27FC236}">
                <a16:creationId xmlns:a16="http://schemas.microsoft.com/office/drawing/2014/main" id="{20E2E90F-BF24-FAA4-EAAE-046CB53CB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8" name="Sottotitolo 17">
            <a:extLst>
              <a:ext uri="{FF2B5EF4-FFF2-40B4-BE49-F238E27FC236}">
                <a16:creationId xmlns:a16="http://schemas.microsoft.com/office/drawing/2014/main" id="{4833D8B6-DCAA-2FDC-91E7-71A66E3512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DC48D8D5-7948-0808-779D-350024C34C40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315ECA75-A4D2-A6F5-BD75-CAF67EBFFD80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3D3C9184-956B-E2BA-2D4B-84E478F6847B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43A9B914-55E3-78F1-A25D-4D19C155C0FE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07391ECF-DBB8-27AC-AFAA-C6319699C46F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999A2A5-07CE-6698-BA29-4F2A2B3D79D1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40EEC3A7-DEA5-2E2E-7F4E-2F9624B817A5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2660832-91DE-565D-C1F7-52B7A2A92C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299" y="4717693"/>
            <a:ext cx="819376" cy="855174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1B3DF17C-F9FD-2600-0614-7E328D524F3A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21" name="Immagine 20">
              <a:extLst>
                <a:ext uri="{FF2B5EF4-FFF2-40B4-BE49-F238E27FC236}">
                  <a16:creationId xmlns:a16="http://schemas.microsoft.com/office/drawing/2014/main" id="{4A29A713-1030-6119-E7F4-A9E7B1746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E587CC8F-43B8-87FA-A3C5-1369AFC62018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273FE70-35CB-9273-5720-AE42B983D8F9}"/>
              </a:ext>
            </a:extLst>
          </p:cNvPr>
          <p:cNvSpPr txBox="1"/>
          <p:nvPr/>
        </p:nvSpPr>
        <p:spPr>
          <a:xfrm>
            <a:off x="6923503" y="593313"/>
            <a:ext cx="5181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i="0" u="none" strike="noStrik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SICUREZZA</a:t>
            </a:r>
          </a:p>
        </p:txBody>
      </p:sp>
      <p:pic>
        <p:nvPicPr>
          <p:cNvPr id="27" name="Picture 2" descr="Unibas: uno spazio per gli studenti ⋆ Comincenter">
            <a:extLst>
              <a:ext uri="{FF2B5EF4-FFF2-40B4-BE49-F238E27FC236}">
                <a16:creationId xmlns:a16="http://schemas.microsoft.com/office/drawing/2014/main" id="{07F93F5E-914D-F677-237D-E1E89EF2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670A62B-6DE9-A348-B80B-F402D55B5D5F}"/>
              </a:ext>
            </a:extLst>
          </p:cNvPr>
          <p:cNvSpPr txBox="1"/>
          <p:nvPr/>
        </p:nvSpPr>
        <p:spPr>
          <a:xfrm>
            <a:off x="7068892" y="1973698"/>
            <a:ext cx="493765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Il servizio per le applicazioni di sicurezza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mira a: 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sostenere le politiche dell'Unione europea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pera in tre ambiti fondamentali: </a:t>
            </a: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>
              <a:buClr>
                <a:schemeClr val="tx1"/>
              </a:buClr>
            </a:pPr>
            <a:endParaRPr lang="it-IT" sz="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delle frontiere;</a:t>
            </a:r>
          </a:p>
          <a:p>
            <a:pPr>
              <a:buClr>
                <a:schemeClr val="tx1"/>
              </a:buClr>
            </a:pP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orveglianza marittima;</a:t>
            </a:r>
          </a:p>
          <a:p>
            <a:pPr>
              <a:buClr>
                <a:schemeClr val="tx1"/>
              </a:buClr>
            </a:pPr>
            <a:r>
              <a:rPr lang="it-IT" sz="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ù</a:t>
            </a:r>
            <a:endParaRPr lang="it-IT" sz="3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      - 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ostegno all'azione esterna dell’UE.   	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9681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9267F-D90E-8D85-A452-C87E975CB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7EE957F4-03BC-DA9A-B263-8294819377CD}"/>
              </a:ext>
            </a:extLst>
          </p:cNvPr>
          <p:cNvSpPr/>
          <p:nvPr/>
        </p:nvSpPr>
        <p:spPr>
          <a:xfrm>
            <a:off x="5767154" y="2375501"/>
            <a:ext cx="1087251" cy="983986"/>
          </a:xfrm>
          <a:prstGeom prst="ellipse">
            <a:avLst/>
          </a:prstGeom>
          <a:solidFill>
            <a:srgbClr val="B1BE21"/>
          </a:solidFill>
          <a:ln>
            <a:solidFill>
              <a:srgbClr val="B1BE2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9461E90-012A-B46E-AC77-36E096AF65F8}"/>
              </a:ext>
            </a:extLst>
          </p:cNvPr>
          <p:cNvSpPr/>
          <p:nvPr/>
        </p:nvSpPr>
        <p:spPr>
          <a:xfrm>
            <a:off x="5223529" y="1349110"/>
            <a:ext cx="1087251" cy="983986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08AB5F9-2F5C-BFD0-D2D9-3BA82C1A9122}"/>
              </a:ext>
            </a:extLst>
          </p:cNvPr>
          <p:cNvSpPr/>
          <p:nvPr/>
        </p:nvSpPr>
        <p:spPr>
          <a:xfrm>
            <a:off x="5552374" y="4661563"/>
            <a:ext cx="1087251" cy="983986"/>
          </a:xfrm>
          <a:prstGeom prst="ellipse">
            <a:avLst/>
          </a:prstGeom>
          <a:solidFill>
            <a:srgbClr val="5A8383"/>
          </a:solidFill>
          <a:ln>
            <a:solidFill>
              <a:srgbClr val="5A838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76F32297-D289-5E5A-3AE1-20DA035F77E1}"/>
              </a:ext>
            </a:extLst>
          </p:cNvPr>
          <p:cNvSpPr/>
          <p:nvPr/>
        </p:nvSpPr>
        <p:spPr>
          <a:xfrm>
            <a:off x="5890449" y="3550204"/>
            <a:ext cx="1087251" cy="983986"/>
          </a:xfrm>
          <a:prstGeom prst="ellipse">
            <a:avLst/>
          </a:prstGeom>
          <a:solidFill>
            <a:srgbClr val="21A6C5"/>
          </a:solidFill>
          <a:ln>
            <a:solidFill>
              <a:srgbClr val="21A6C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BA756B9-6CCE-E005-DA18-E67EEE1EA777}"/>
              </a:ext>
            </a:extLst>
          </p:cNvPr>
          <p:cNvSpPr/>
          <p:nvPr/>
        </p:nvSpPr>
        <p:spPr>
          <a:xfrm>
            <a:off x="4891032" y="5697096"/>
            <a:ext cx="1087251" cy="983986"/>
          </a:xfrm>
          <a:prstGeom prst="ellipse">
            <a:avLst/>
          </a:pr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E63A4E7-20A0-097B-B24C-43100242AEA1}"/>
              </a:ext>
            </a:extLst>
          </p:cNvPr>
          <p:cNvSpPr/>
          <p:nvPr/>
        </p:nvSpPr>
        <p:spPr>
          <a:xfrm>
            <a:off x="4575048" y="365124"/>
            <a:ext cx="1087251" cy="983986"/>
          </a:xfrm>
          <a:prstGeom prst="ellipse">
            <a:avLst/>
          </a:prstGeom>
          <a:solidFill>
            <a:srgbClr val="931C31"/>
          </a:solidFill>
          <a:ln>
            <a:solidFill>
              <a:srgbClr val="931C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829DEDE-905B-32D4-5F88-4C50913A380E}"/>
              </a:ext>
            </a:extLst>
          </p:cNvPr>
          <p:cNvSpPr/>
          <p:nvPr/>
        </p:nvSpPr>
        <p:spPr>
          <a:xfrm>
            <a:off x="5223528" y="1311341"/>
            <a:ext cx="1087251" cy="1059525"/>
          </a:xfrm>
          <a:prstGeom prst="ellipse">
            <a:avLst/>
          </a:prstGeom>
          <a:solidFill>
            <a:srgbClr val="23689B"/>
          </a:solidFill>
          <a:ln>
            <a:solidFill>
              <a:srgbClr val="23689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Dati memorizzati 8">
            <a:extLst>
              <a:ext uri="{FF2B5EF4-FFF2-40B4-BE49-F238E27FC236}">
                <a16:creationId xmlns:a16="http://schemas.microsoft.com/office/drawing/2014/main" id="{33E89453-25A0-4863-D6A2-FA9D530C1496}"/>
              </a:ext>
            </a:extLst>
          </p:cNvPr>
          <p:cNvSpPr/>
          <p:nvPr/>
        </p:nvSpPr>
        <p:spPr>
          <a:xfrm rot="10800000">
            <a:off x="4810481" y="-85367"/>
            <a:ext cx="8555827" cy="7395949"/>
          </a:xfrm>
          <a:custGeom>
            <a:avLst/>
            <a:gdLst>
              <a:gd name="connsiteX0" fmla="*/ 1667 w 10000"/>
              <a:gd name="connsiteY0" fmla="*/ 0 h 10000"/>
              <a:gd name="connsiteX1" fmla="*/ 10000 w 10000"/>
              <a:gd name="connsiteY1" fmla="*/ 0 h 10000"/>
              <a:gd name="connsiteX2" fmla="*/ 8333 w 10000"/>
              <a:gd name="connsiteY2" fmla="*/ 5000 h 10000"/>
              <a:gd name="connsiteX3" fmla="*/ 10000 w 10000"/>
              <a:gd name="connsiteY3" fmla="*/ 10000 h 10000"/>
              <a:gd name="connsiteX4" fmla="*/ 1667 w 10000"/>
              <a:gd name="connsiteY4" fmla="*/ 10000 h 10000"/>
              <a:gd name="connsiteX5" fmla="*/ 0 w 10000"/>
              <a:gd name="connsiteY5" fmla="*/ 5000 h 10000"/>
              <a:gd name="connsiteX6" fmla="*/ 1667 w 10000"/>
              <a:gd name="connsiteY6" fmla="*/ 0 h 10000"/>
              <a:gd name="connsiteX0" fmla="*/ 1667 w 10091"/>
              <a:gd name="connsiteY0" fmla="*/ 0 h 10000"/>
              <a:gd name="connsiteX1" fmla="*/ 10000 w 10091"/>
              <a:gd name="connsiteY1" fmla="*/ 0 h 10000"/>
              <a:gd name="connsiteX2" fmla="*/ 4596 w 10091"/>
              <a:gd name="connsiteY2" fmla="*/ 8844 h 10000"/>
              <a:gd name="connsiteX3" fmla="*/ 10000 w 10091"/>
              <a:gd name="connsiteY3" fmla="*/ 10000 h 10000"/>
              <a:gd name="connsiteX4" fmla="*/ 1667 w 10091"/>
              <a:gd name="connsiteY4" fmla="*/ 10000 h 10000"/>
              <a:gd name="connsiteX5" fmla="*/ 0 w 10091"/>
              <a:gd name="connsiteY5" fmla="*/ 5000 h 10000"/>
              <a:gd name="connsiteX6" fmla="*/ 1667 w 10091"/>
              <a:gd name="connsiteY6" fmla="*/ 0 h 10000"/>
              <a:gd name="connsiteX0" fmla="*/ 1667 w 10150"/>
              <a:gd name="connsiteY0" fmla="*/ 0 h 10000"/>
              <a:gd name="connsiteX1" fmla="*/ 10000 w 10150"/>
              <a:gd name="connsiteY1" fmla="*/ 0 h 10000"/>
              <a:gd name="connsiteX2" fmla="*/ 7308 w 10150"/>
              <a:gd name="connsiteY2" fmla="*/ 4897 h 10000"/>
              <a:gd name="connsiteX3" fmla="*/ 10000 w 10150"/>
              <a:gd name="connsiteY3" fmla="*/ 10000 h 10000"/>
              <a:gd name="connsiteX4" fmla="*/ 1667 w 10150"/>
              <a:gd name="connsiteY4" fmla="*/ 10000 h 10000"/>
              <a:gd name="connsiteX5" fmla="*/ 0 w 10150"/>
              <a:gd name="connsiteY5" fmla="*/ 5000 h 10000"/>
              <a:gd name="connsiteX6" fmla="*/ 1667 w 10150"/>
              <a:gd name="connsiteY6" fmla="*/ 0 h 10000"/>
              <a:gd name="connsiteX0" fmla="*/ 1667 w 10150"/>
              <a:gd name="connsiteY0" fmla="*/ 869 h 10869"/>
              <a:gd name="connsiteX1" fmla="*/ 10000 w 10150"/>
              <a:gd name="connsiteY1" fmla="*/ 0 h 10869"/>
              <a:gd name="connsiteX2" fmla="*/ 7308 w 10150"/>
              <a:gd name="connsiteY2" fmla="*/ 5766 h 10869"/>
              <a:gd name="connsiteX3" fmla="*/ 10000 w 10150"/>
              <a:gd name="connsiteY3" fmla="*/ 10869 h 10869"/>
              <a:gd name="connsiteX4" fmla="*/ 1667 w 10150"/>
              <a:gd name="connsiteY4" fmla="*/ 10869 h 10869"/>
              <a:gd name="connsiteX5" fmla="*/ 0 w 10150"/>
              <a:gd name="connsiteY5" fmla="*/ 5869 h 10869"/>
              <a:gd name="connsiteX6" fmla="*/ 1667 w 10150"/>
              <a:gd name="connsiteY6" fmla="*/ 869 h 10869"/>
              <a:gd name="connsiteX0" fmla="*/ 578 w 10436"/>
              <a:gd name="connsiteY0" fmla="*/ 0 h 10957"/>
              <a:gd name="connsiteX1" fmla="*/ 10286 w 10436"/>
              <a:gd name="connsiteY1" fmla="*/ 88 h 10957"/>
              <a:gd name="connsiteX2" fmla="*/ 7594 w 10436"/>
              <a:gd name="connsiteY2" fmla="*/ 5854 h 10957"/>
              <a:gd name="connsiteX3" fmla="*/ 10286 w 10436"/>
              <a:gd name="connsiteY3" fmla="*/ 10957 h 10957"/>
              <a:gd name="connsiteX4" fmla="*/ 1953 w 10436"/>
              <a:gd name="connsiteY4" fmla="*/ 10957 h 10957"/>
              <a:gd name="connsiteX5" fmla="*/ 286 w 10436"/>
              <a:gd name="connsiteY5" fmla="*/ 5957 h 10957"/>
              <a:gd name="connsiteX6" fmla="*/ 578 w 10436"/>
              <a:gd name="connsiteY6" fmla="*/ 0 h 10957"/>
              <a:gd name="connsiteX0" fmla="*/ 578 w 10519"/>
              <a:gd name="connsiteY0" fmla="*/ 0 h 10957"/>
              <a:gd name="connsiteX1" fmla="*/ 10286 w 10519"/>
              <a:gd name="connsiteY1" fmla="*/ 88 h 10957"/>
              <a:gd name="connsiteX2" fmla="*/ 9106 w 10519"/>
              <a:gd name="connsiteY2" fmla="*/ 5515 h 10957"/>
              <a:gd name="connsiteX3" fmla="*/ 10286 w 10519"/>
              <a:gd name="connsiteY3" fmla="*/ 10957 h 10957"/>
              <a:gd name="connsiteX4" fmla="*/ 1953 w 10519"/>
              <a:gd name="connsiteY4" fmla="*/ 10957 h 10957"/>
              <a:gd name="connsiteX5" fmla="*/ 286 w 10519"/>
              <a:gd name="connsiteY5" fmla="*/ 5957 h 10957"/>
              <a:gd name="connsiteX6" fmla="*/ 578 w 10519"/>
              <a:gd name="connsiteY6" fmla="*/ 0 h 10957"/>
              <a:gd name="connsiteX0" fmla="*/ 578 w 10776"/>
              <a:gd name="connsiteY0" fmla="*/ 0 h 10957"/>
              <a:gd name="connsiteX1" fmla="*/ 10561 w 10776"/>
              <a:gd name="connsiteY1" fmla="*/ 44 h 10957"/>
              <a:gd name="connsiteX2" fmla="*/ 9106 w 10776"/>
              <a:gd name="connsiteY2" fmla="*/ 5515 h 10957"/>
              <a:gd name="connsiteX3" fmla="*/ 10286 w 10776"/>
              <a:gd name="connsiteY3" fmla="*/ 10957 h 10957"/>
              <a:gd name="connsiteX4" fmla="*/ 1953 w 10776"/>
              <a:gd name="connsiteY4" fmla="*/ 10957 h 10957"/>
              <a:gd name="connsiteX5" fmla="*/ 286 w 10776"/>
              <a:gd name="connsiteY5" fmla="*/ 5957 h 10957"/>
              <a:gd name="connsiteX6" fmla="*/ 578 w 10776"/>
              <a:gd name="connsiteY6" fmla="*/ 0 h 10957"/>
              <a:gd name="connsiteX0" fmla="*/ 578 w 10785"/>
              <a:gd name="connsiteY0" fmla="*/ 0 h 10957"/>
              <a:gd name="connsiteX1" fmla="*/ 10561 w 10785"/>
              <a:gd name="connsiteY1" fmla="*/ 44 h 10957"/>
              <a:gd name="connsiteX2" fmla="*/ 9106 w 10785"/>
              <a:gd name="connsiteY2" fmla="*/ 5515 h 10957"/>
              <a:gd name="connsiteX3" fmla="*/ 9523 w 10785"/>
              <a:gd name="connsiteY3" fmla="*/ 10839 h 10957"/>
              <a:gd name="connsiteX4" fmla="*/ 1953 w 10785"/>
              <a:gd name="connsiteY4" fmla="*/ 10957 h 10957"/>
              <a:gd name="connsiteX5" fmla="*/ 286 w 10785"/>
              <a:gd name="connsiteY5" fmla="*/ 5957 h 10957"/>
              <a:gd name="connsiteX6" fmla="*/ 578 w 10785"/>
              <a:gd name="connsiteY6" fmla="*/ 0 h 10957"/>
              <a:gd name="connsiteX0" fmla="*/ 578 w 11210"/>
              <a:gd name="connsiteY0" fmla="*/ 0 h 10957"/>
              <a:gd name="connsiteX1" fmla="*/ 10561 w 11210"/>
              <a:gd name="connsiteY1" fmla="*/ 44 h 10957"/>
              <a:gd name="connsiteX2" fmla="*/ 9106 w 11210"/>
              <a:gd name="connsiteY2" fmla="*/ 5515 h 10957"/>
              <a:gd name="connsiteX3" fmla="*/ 11023 w 11210"/>
              <a:gd name="connsiteY3" fmla="*/ 10927 h 10957"/>
              <a:gd name="connsiteX4" fmla="*/ 1953 w 11210"/>
              <a:gd name="connsiteY4" fmla="*/ 10957 h 10957"/>
              <a:gd name="connsiteX5" fmla="*/ 286 w 11210"/>
              <a:gd name="connsiteY5" fmla="*/ 5957 h 10957"/>
              <a:gd name="connsiteX6" fmla="*/ 578 w 11210"/>
              <a:gd name="connsiteY6" fmla="*/ 0 h 10957"/>
              <a:gd name="connsiteX0" fmla="*/ 578 w 11449"/>
              <a:gd name="connsiteY0" fmla="*/ 0 h 11041"/>
              <a:gd name="connsiteX1" fmla="*/ 10561 w 11449"/>
              <a:gd name="connsiteY1" fmla="*/ 44 h 11041"/>
              <a:gd name="connsiteX2" fmla="*/ 9106 w 11449"/>
              <a:gd name="connsiteY2" fmla="*/ 5515 h 11041"/>
              <a:gd name="connsiteX3" fmla="*/ 11273 w 11449"/>
              <a:gd name="connsiteY3" fmla="*/ 11041 h 11041"/>
              <a:gd name="connsiteX4" fmla="*/ 1953 w 11449"/>
              <a:gd name="connsiteY4" fmla="*/ 10957 h 11041"/>
              <a:gd name="connsiteX5" fmla="*/ 286 w 11449"/>
              <a:gd name="connsiteY5" fmla="*/ 5957 h 11041"/>
              <a:gd name="connsiteX6" fmla="*/ 578 w 11449"/>
              <a:gd name="connsiteY6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447"/>
              <a:gd name="connsiteY0" fmla="*/ 0 h 11041"/>
              <a:gd name="connsiteX1" fmla="*/ 10561 w 11447"/>
              <a:gd name="connsiteY1" fmla="*/ 44 h 11041"/>
              <a:gd name="connsiteX2" fmla="*/ 10815 w 11447"/>
              <a:gd name="connsiteY2" fmla="*/ 815 h 11041"/>
              <a:gd name="connsiteX3" fmla="*/ 9106 w 11447"/>
              <a:gd name="connsiteY3" fmla="*/ 5515 h 11041"/>
              <a:gd name="connsiteX4" fmla="*/ 11273 w 11447"/>
              <a:gd name="connsiteY4" fmla="*/ 11041 h 11041"/>
              <a:gd name="connsiteX5" fmla="*/ 1953 w 11447"/>
              <a:gd name="connsiteY5" fmla="*/ 10957 h 11041"/>
              <a:gd name="connsiteX6" fmla="*/ 286 w 11447"/>
              <a:gd name="connsiteY6" fmla="*/ 5957 h 11041"/>
              <a:gd name="connsiteX7" fmla="*/ 578 w 11447"/>
              <a:gd name="connsiteY7" fmla="*/ 0 h 11041"/>
              <a:gd name="connsiteX0" fmla="*/ 578 w 11500"/>
              <a:gd name="connsiteY0" fmla="*/ 0 h 11041"/>
              <a:gd name="connsiteX1" fmla="*/ 10561 w 11500"/>
              <a:gd name="connsiteY1" fmla="*/ 44 h 11041"/>
              <a:gd name="connsiteX2" fmla="*/ 10990 w 11500"/>
              <a:gd name="connsiteY2" fmla="*/ 487 h 11041"/>
              <a:gd name="connsiteX3" fmla="*/ 9106 w 11500"/>
              <a:gd name="connsiteY3" fmla="*/ 5515 h 11041"/>
              <a:gd name="connsiteX4" fmla="*/ 11273 w 11500"/>
              <a:gd name="connsiteY4" fmla="*/ 11041 h 11041"/>
              <a:gd name="connsiteX5" fmla="*/ 1953 w 11500"/>
              <a:gd name="connsiteY5" fmla="*/ 10957 h 11041"/>
              <a:gd name="connsiteX6" fmla="*/ 286 w 11500"/>
              <a:gd name="connsiteY6" fmla="*/ 5957 h 11041"/>
              <a:gd name="connsiteX7" fmla="*/ 578 w 11500"/>
              <a:gd name="connsiteY7" fmla="*/ 0 h 11041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106 w 11649"/>
              <a:gd name="connsiteY3" fmla="*/ 5658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8969 w 11649"/>
              <a:gd name="connsiteY3" fmla="*/ 5929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184"/>
              <a:gd name="connsiteX1" fmla="*/ 10561 w 11649"/>
              <a:gd name="connsiteY1" fmla="*/ 187 h 11184"/>
              <a:gd name="connsiteX2" fmla="*/ 11315 w 11649"/>
              <a:gd name="connsiteY2" fmla="*/ 416 h 11184"/>
              <a:gd name="connsiteX3" fmla="*/ 9057 w 11649"/>
              <a:gd name="connsiteY3" fmla="*/ 5943 h 11184"/>
              <a:gd name="connsiteX4" fmla="*/ 11273 w 11649"/>
              <a:gd name="connsiteY4" fmla="*/ 11184 h 11184"/>
              <a:gd name="connsiteX5" fmla="*/ 1953 w 11649"/>
              <a:gd name="connsiteY5" fmla="*/ 11100 h 11184"/>
              <a:gd name="connsiteX6" fmla="*/ 286 w 11649"/>
              <a:gd name="connsiteY6" fmla="*/ 6100 h 11184"/>
              <a:gd name="connsiteX7" fmla="*/ 578 w 11649"/>
              <a:gd name="connsiteY7" fmla="*/ 143 h 11184"/>
              <a:gd name="connsiteX0" fmla="*/ 578 w 11649"/>
              <a:gd name="connsiteY0" fmla="*/ 143 h 11384"/>
              <a:gd name="connsiteX1" fmla="*/ 10561 w 11649"/>
              <a:gd name="connsiteY1" fmla="*/ 187 h 11384"/>
              <a:gd name="connsiteX2" fmla="*/ 11315 w 11649"/>
              <a:gd name="connsiteY2" fmla="*/ 416 h 11384"/>
              <a:gd name="connsiteX3" fmla="*/ 9057 w 11649"/>
              <a:gd name="connsiteY3" fmla="*/ 5943 h 11384"/>
              <a:gd name="connsiteX4" fmla="*/ 11335 w 11649"/>
              <a:gd name="connsiteY4" fmla="*/ 11384 h 11384"/>
              <a:gd name="connsiteX5" fmla="*/ 1953 w 11649"/>
              <a:gd name="connsiteY5" fmla="*/ 11100 h 11384"/>
              <a:gd name="connsiteX6" fmla="*/ 286 w 11649"/>
              <a:gd name="connsiteY6" fmla="*/ 6100 h 11384"/>
              <a:gd name="connsiteX7" fmla="*/ 578 w 11649"/>
              <a:gd name="connsiteY7" fmla="*/ 143 h 11384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8987 w 11579"/>
              <a:gd name="connsiteY3" fmla="*/ 5943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  <a:gd name="connsiteX0" fmla="*/ 508 w 11579"/>
              <a:gd name="connsiteY0" fmla="*/ 143 h 11428"/>
              <a:gd name="connsiteX1" fmla="*/ 10491 w 11579"/>
              <a:gd name="connsiteY1" fmla="*/ 187 h 11428"/>
              <a:gd name="connsiteX2" fmla="*/ 11245 w 11579"/>
              <a:gd name="connsiteY2" fmla="*/ 416 h 11428"/>
              <a:gd name="connsiteX3" fmla="*/ 9137 w 11579"/>
              <a:gd name="connsiteY3" fmla="*/ 6014 h 11428"/>
              <a:gd name="connsiteX4" fmla="*/ 11265 w 11579"/>
              <a:gd name="connsiteY4" fmla="*/ 11384 h 11428"/>
              <a:gd name="connsiteX5" fmla="*/ 620 w 11579"/>
              <a:gd name="connsiteY5" fmla="*/ 11428 h 11428"/>
              <a:gd name="connsiteX6" fmla="*/ 216 w 11579"/>
              <a:gd name="connsiteY6" fmla="*/ 6100 h 11428"/>
              <a:gd name="connsiteX7" fmla="*/ 508 w 11579"/>
              <a:gd name="connsiteY7" fmla="*/ 143 h 1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79" h="11428">
                <a:moveTo>
                  <a:pt x="508" y="143"/>
                </a:moveTo>
                <a:lnTo>
                  <a:pt x="10491" y="187"/>
                </a:lnTo>
                <a:cubicBezTo>
                  <a:pt x="12143" y="408"/>
                  <a:pt x="11488" y="-496"/>
                  <a:pt x="11245" y="416"/>
                </a:cubicBezTo>
                <a:cubicBezTo>
                  <a:pt x="10889" y="1271"/>
                  <a:pt x="9134" y="4186"/>
                  <a:pt x="9137" y="6014"/>
                </a:cubicBezTo>
                <a:cubicBezTo>
                  <a:pt x="9140" y="7842"/>
                  <a:pt x="12186" y="11384"/>
                  <a:pt x="11265" y="11384"/>
                </a:cubicBezTo>
                <a:lnTo>
                  <a:pt x="620" y="11428"/>
                </a:lnTo>
                <a:cubicBezTo>
                  <a:pt x="-301" y="11428"/>
                  <a:pt x="235" y="7981"/>
                  <a:pt x="216" y="6100"/>
                </a:cubicBezTo>
                <a:cubicBezTo>
                  <a:pt x="197" y="4219"/>
                  <a:pt x="-413" y="143"/>
                  <a:pt x="508" y="143"/>
                </a:cubicBezTo>
                <a:close/>
              </a:path>
            </a:pathLst>
          </a:custGeom>
          <a:solidFill>
            <a:srgbClr val="F39728"/>
          </a:solidFill>
          <a:ln>
            <a:solidFill>
              <a:srgbClr val="F3972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A2E9C21-FBDE-7C2D-B92E-21DC812D5E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" t="2592" r="57498" b="-222"/>
          <a:stretch/>
        </p:blipFill>
        <p:spPr>
          <a:xfrm>
            <a:off x="4996873" y="5747628"/>
            <a:ext cx="857039" cy="849746"/>
          </a:xfrm>
          <a:prstGeom prst="rect">
            <a:avLst/>
          </a:prstGeom>
        </p:spPr>
      </p:pic>
      <p:grpSp>
        <p:nvGrpSpPr>
          <p:cNvPr id="3" name="Gruppo 2">
            <a:extLst>
              <a:ext uri="{FF2B5EF4-FFF2-40B4-BE49-F238E27FC236}">
                <a16:creationId xmlns:a16="http://schemas.microsoft.com/office/drawing/2014/main" id="{D7DC79DA-0D26-E832-B217-E5BED41BBE7B}"/>
              </a:ext>
            </a:extLst>
          </p:cNvPr>
          <p:cNvGrpSpPr/>
          <p:nvPr/>
        </p:nvGrpSpPr>
        <p:grpSpPr>
          <a:xfrm>
            <a:off x="241879" y="523458"/>
            <a:ext cx="5165804" cy="5587249"/>
            <a:chOff x="25155" y="329457"/>
            <a:chExt cx="5618806" cy="6060060"/>
          </a:xfrm>
        </p:grpSpPr>
        <p:pic>
          <p:nvPicPr>
            <p:cNvPr id="16" name="Immagine 15">
              <a:extLst>
                <a:ext uri="{FF2B5EF4-FFF2-40B4-BE49-F238E27FC236}">
                  <a16:creationId xmlns:a16="http://schemas.microsoft.com/office/drawing/2014/main" id="{8DE4C9F0-5818-FA9E-D4F0-1361C6E8B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5" y="329457"/>
              <a:ext cx="5618806" cy="6060060"/>
            </a:xfrm>
            <a:prstGeom prst="rect">
              <a:avLst/>
            </a:prstGeom>
          </p:spPr>
        </p:pic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681EF7F4-BD5E-F690-1214-1A3F76539744}"/>
                </a:ext>
              </a:extLst>
            </p:cNvPr>
            <p:cNvSpPr/>
            <p:nvPr/>
          </p:nvSpPr>
          <p:spPr>
            <a:xfrm>
              <a:off x="322730" y="591671"/>
              <a:ext cx="5189661" cy="553669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C71FC84-5782-6ED3-A292-0D43272FCA4E}"/>
              </a:ext>
            </a:extLst>
          </p:cNvPr>
          <p:cNvSpPr txBox="1"/>
          <p:nvPr/>
        </p:nvSpPr>
        <p:spPr>
          <a:xfrm>
            <a:off x="6923503" y="593313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GESTIONE DELLE EMERGENZE</a:t>
            </a:r>
            <a:endParaRPr lang="it-IT" sz="2800" b="1" i="0" u="none" strike="noStrik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FBBB1BC-574B-F0D3-5082-8E70D836E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81000B92-3D61-38EB-7C05-F9AA43AC0B8D}"/>
              </a:ext>
            </a:extLst>
          </p:cNvPr>
          <p:cNvSpPr txBox="1"/>
          <p:nvPr/>
        </p:nvSpPr>
        <p:spPr>
          <a:xfrm>
            <a:off x="7420558" y="2119043"/>
            <a:ext cx="4684545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it-IT" sz="1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 servizio di gestione delle emergenze di </a:t>
            </a:r>
            <a:r>
              <a:rPr lang="it-IT" sz="1800" b="0" i="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(</a:t>
            </a:r>
            <a:r>
              <a:rPr lang="it-IT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</a:t>
            </a: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fornisce informazioni geospaziali ottenute da telerilevamento satellitare e integrate da fonti disponibili in situ.</a:t>
            </a:r>
          </a:p>
          <a:p>
            <a:pPr>
              <a:buClr>
                <a:schemeClr val="tx1"/>
              </a:buClr>
            </a:pP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>
              <a:buClr>
                <a:schemeClr val="tx1"/>
              </a:buClr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 fornisce: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mappe basate su immagini satellitari ; </a:t>
            </a:r>
          </a:p>
          <a:p>
            <a:pPr>
              <a:buClr>
                <a:schemeClr val="tx1"/>
              </a:buClr>
            </a:pPr>
            <a:endParaRPr lang="it-IT" sz="500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8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allerta rapida.</a:t>
            </a:r>
            <a:endParaRPr lang="it-IT" sz="18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Pulsante di azione: Home 4">
            <a:hlinkClick r:id="rId5" action="ppaction://hlinksldjump"/>
            <a:extLst>
              <a:ext uri="{FF2B5EF4-FFF2-40B4-BE49-F238E27FC236}">
                <a16:creationId xmlns:a16="http://schemas.microsoft.com/office/drawing/2014/main" id="{663D5999-A1D5-A4F2-D47F-6F4B466DDBE1}"/>
              </a:ext>
            </a:extLst>
          </p:cNvPr>
          <p:cNvSpPr/>
          <p:nvPr/>
        </p:nvSpPr>
        <p:spPr>
          <a:xfrm>
            <a:off x="32697" y="6189089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7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8150B-6C99-FCEB-FBF0-72A6AB78C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C8CD7CD-E267-F14F-9C67-5E2E5504F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029A5-1D4F-5B3A-A279-1BCBEA29D625}"/>
              </a:ext>
            </a:extLst>
          </p:cNvPr>
          <p:cNvSpPr txBox="1"/>
          <p:nvPr/>
        </p:nvSpPr>
        <p:spPr>
          <a:xfrm>
            <a:off x="1477065" y="2491597"/>
            <a:ext cx="1076453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applicazione in grado di visualizzare i date delle previsioni climatiche CMIP6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funzioni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backend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Sviluppo richieste API live dal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di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045FC8B-21D7-5621-B91D-71F9E8B14BAF}"/>
              </a:ext>
            </a:extLst>
          </p:cNvPr>
          <p:cNvSpPr txBox="1"/>
          <p:nvPr/>
        </p:nvSpPr>
        <p:spPr>
          <a:xfrm>
            <a:off x="1477064" y="1887594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App Matlab interattiva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9613D6C-27B0-CE9C-6C09-EB1F0B9CBCBF}"/>
              </a:ext>
            </a:extLst>
          </p:cNvPr>
          <p:cNvSpPr txBox="1"/>
          <p:nvPr/>
        </p:nvSpPr>
        <p:spPr>
          <a:xfrm>
            <a:off x="1477064" y="4142040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endParaRPr lang="it-IT" sz="2400" b="1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D821C8A-5D41-C62F-1B83-0334B159F149}"/>
              </a:ext>
            </a:extLst>
          </p:cNvPr>
          <p:cNvSpPr txBox="1"/>
          <p:nvPr/>
        </p:nvSpPr>
        <p:spPr>
          <a:xfrm>
            <a:off x="1477065" y="4746043"/>
            <a:ext cx="1076453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Simulazioni del sistema climatico attraverso modelli di previsioni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Mostrano gli effetti delle emissioni di gas serra sul riscaldamento globale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E71DF7A1-0433-D343-5CF8-310D082E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064" y="1078856"/>
            <a:ext cx="4520400" cy="666400"/>
          </a:xfrm>
        </p:spPr>
        <p:txBody>
          <a:bodyPr/>
          <a:lstStyle/>
          <a:p>
            <a:pPr algn="l"/>
            <a:r>
              <a:rPr lang="it-IT" dirty="0"/>
              <a:t>Parte sperimentale</a:t>
            </a:r>
          </a:p>
        </p:txBody>
      </p:sp>
    </p:spTree>
    <p:extLst>
      <p:ext uri="{BB962C8B-B14F-4D97-AF65-F5344CB8AC3E}">
        <p14:creationId xmlns:p14="http://schemas.microsoft.com/office/powerpoint/2010/main" val="237032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7" name="Gruppo 1026">
            <a:extLst>
              <a:ext uri="{FF2B5EF4-FFF2-40B4-BE49-F238E27FC236}">
                <a16:creationId xmlns:a16="http://schemas.microsoft.com/office/drawing/2014/main" id="{3BB55057-7EB1-BD4F-A63C-27AD39318B67}"/>
              </a:ext>
            </a:extLst>
          </p:cNvPr>
          <p:cNvGrpSpPr/>
          <p:nvPr/>
        </p:nvGrpSpPr>
        <p:grpSpPr>
          <a:xfrm>
            <a:off x="901987" y="2643366"/>
            <a:ext cx="3963206" cy="1412608"/>
            <a:chOff x="901987" y="2643366"/>
            <a:chExt cx="3963206" cy="1412608"/>
          </a:xfrm>
        </p:grpSpPr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C403ADA-C968-B8E4-9382-D514FE760C28}"/>
                </a:ext>
              </a:extLst>
            </p:cNvPr>
            <p:cNvSpPr/>
            <p:nvPr/>
          </p:nvSpPr>
          <p:spPr>
            <a:xfrm>
              <a:off x="901987" y="2785974"/>
              <a:ext cx="3784600" cy="1270000"/>
            </a:xfrm>
            <a:prstGeom prst="rect">
              <a:avLst/>
            </a:prstGeom>
            <a:solidFill>
              <a:srgbClr val="184A5C"/>
            </a:solidFill>
            <a:ln>
              <a:solidFill>
                <a:srgbClr val="184A5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  <a:p>
              <a:pPr algn="ctr"/>
              <a:endParaRPr lang="it-IT" sz="14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2572C317-50D6-867D-0DA5-8549474CE190}"/>
                </a:ext>
              </a:extLst>
            </p:cNvPr>
            <p:cNvSpPr/>
            <p:nvPr/>
          </p:nvSpPr>
          <p:spPr>
            <a:xfrm>
              <a:off x="1080593" y="2643366"/>
              <a:ext cx="3784600" cy="1270000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18E509-71C2-DA5F-43CA-C5E1D93F7755}"/>
              </a:ext>
            </a:extLst>
          </p:cNvPr>
          <p:cNvSpPr txBox="1"/>
          <p:nvPr/>
        </p:nvSpPr>
        <p:spPr>
          <a:xfrm>
            <a:off x="1429843" y="2998113"/>
            <a:ext cx="30861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spc="50" dirty="0">
                <a:ln w="9525" cmpd="sng">
                  <a:solidFill>
                    <a:schemeClr val="tx1"/>
                  </a:solidFill>
                  <a:prstDash val="solid"/>
                </a:ln>
                <a:solidFill>
                  <a:srgbClr val="031A26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SOMMARIO</a:t>
            </a:r>
          </a:p>
          <a:p>
            <a:endParaRPr lang="it-IT" dirty="0"/>
          </a:p>
        </p:txBody>
      </p:sp>
      <p:grpSp>
        <p:nvGrpSpPr>
          <p:cNvPr id="1028" name="Gruppo 1027">
            <a:extLst>
              <a:ext uri="{FF2B5EF4-FFF2-40B4-BE49-F238E27FC236}">
                <a16:creationId xmlns:a16="http://schemas.microsoft.com/office/drawing/2014/main" id="{F0AF5747-B71E-D1B2-738E-66970E4A18CB}"/>
              </a:ext>
            </a:extLst>
          </p:cNvPr>
          <p:cNvGrpSpPr/>
          <p:nvPr/>
        </p:nvGrpSpPr>
        <p:grpSpPr>
          <a:xfrm>
            <a:off x="4309171" y="-241279"/>
            <a:ext cx="7661186" cy="7417940"/>
            <a:chOff x="4309171" y="-241279"/>
            <a:chExt cx="7661186" cy="7417940"/>
          </a:xfrm>
        </p:grpSpPr>
        <p:sp>
          <p:nvSpPr>
            <p:cNvPr id="13" name="Esagono 12">
              <a:extLst>
                <a:ext uri="{FF2B5EF4-FFF2-40B4-BE49-F238E27FC236}">
                  <a16:creationId xmlns:a16="http://schemas.microsoft.com/office/drawing/2014/main" id="{82E12E54-0A14-3F56-6120-D954F7268026}"/>
                </a:ext>
              </a:extLst>
            </p:cNvPr>
            <p:cNvSpPr/>
            <p:nvPr/>
          </p:nvSpPr>
          <p:spPr>
            <a:xfrm rot="16200000">
              <a:off x="4952869" y="812657"/>
              <a:ext cx="5772346" cy="5333869"/>
            </a:xfrm>
            <a:prstGeom prst="hexagon">
              <a:avLst/>
            </a:prstGeom>
            <a:noFill/>
            <a:ln w="38100">
              <a:gradFill>
                <a:gsLst>
                  <a:gs pos="4196">
                    <a:schemeClr val="accent1">
                      <a:lumMod val="25000"/>
                      <a:lumOff val="75000"/>
                    </a:schemeClr>
                  </a:gs>
                  <a:gs pos="27982">
                    <a:schemeClr val="accent1">
                      <a:lumMod val="50000"/>
                      <a:lumOff val="50000"/>
                    </a:schemeClr>
                  </a:gs>
                  <a:gs pos="18000">
                    <a:schemeClr val="accent1">
                      <a:lumMod val="50000"/>
                      <a:lumOff val="50000"/>
                    </a:schemeClr>
                  </a:gs>
                  <a:gs pos="49000">
                    <a:srgbClr val="21A6C5"/>
                  </a:gs>
                  <a:gs pos="100000">
                    <a:srgbClr val="184A5C"/>
                  </a:gs>
                </a:gsLst>
                <a:lin ang="5400000" scaled="1"/>
              </a:gradFill>
            </a:ln>
            <a:effectLst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23" name="Immagine 22">
              <a:extLst>
                <a:ext uri="{FF2B5EF4-FFF2-40B4-BE49-F238E27FC236}">
                  <a16:creationId xmlns:a16="http://schemas.microsoft.com/office/drawing/2014/main" id="{4F190F75-5643-D350-F66A-5921175BA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6600"/>
                      </a14:imgEffect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380" t="7442" r="29285" b="65261"/>
            <a:stretch/>
          </p:blipFill>
          <p:spPr>
            <a:xfrm rot="20781038">
              <a:off x="6446276" y="-241279"/>
              <a:ext cx="2182345" cy="1065991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DDCCAE6B-8F6B-E076-1D29-C9AD03E5B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66" t="25237" r="11938" b="50283"/>
            <a:stretch/>
          </p:blipFill>
          <p:spPr>
            <a:xfrm>
              <a:off x="10122907" y="1143459"/>
              <a:ext cx="1212948" cy="1040870"/>
            </a:xfrm>
            <a:prstGeom prst="rect">
              <a:avLst/>
            </a:prstGeom>
            <a:effectLst>
              <a:outerShdw blurRad="50800" dist="50800" dir="5400000" sx="2000" sy="2000" algn="ctr" rotWithShape="0">
                <a:srgbClr val="000000">
                  <a:alpha val="43137"/>
                </a:srgbClr>
              </a:outerShdw>
            </a:effectLst>
          </p:spPr>
        </p:pic>
        <p:pic>
          <p:nvPicPr>
            <p:cNvPr id="25" name="Immagine 24">
              <a:extLst>
                <a:ext uri="{FF2B5EF4-FFF2-40B4-BE49-F238E27FC236}">
                  <a16:creationId xmlns:a16="http://schemas.microsoft.com/office/drawing/2014/main" id="{8CFB5F5B-DF55-B6C5-CAB5-A153C7EB1B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676" t="56448" r="19104" b="26357"/>
            <a:stretch/>
          </p:blipFill>
          <p:spPr>
            <a:xfrm rot="10095428">
              <a:off x="10216413" y="4453430"/>
              <a:ext cx="1753944" cy="879879"/>
            </a:xfrm>
            <a:prstGeom prst="rect">
              <a:avLst/>
            </a:prstGeom>
            <a:effectLst>
              <a:outerShdw blurRad="431800" dir="5400000" algn="ctr" rotWithShape="0">
                <a:srgbClr val="000000">
                  <a:alpha val="43137"/>
                </a:srgbClr>
              </a:outerShdw>
              <a:reflection stA="45000" endPos="0" dist="50800" dir="5400000" sy="-100000" algn="bl" rotWithShape="0"/>
            </a:effectLst>
          </p:spPr>
        </p:pic>
        <p:pic>
          <p:nvPicPr>
            <p:cNvPr id="28" name="Immagine 27">
              <a:extLst>
                <a:ext uri="{FF2B5EF4-FFF2-40B4-BE49-F238E27FC236}">
                  <a16:creationId xmlns:a16="http://schemas.microsoft.com/office/drawing/2014/main" id="{67D457CD-6652-1E45-684A-348330C25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605" t="60998" r="38406" b="2942"/>
            <a:stretch/>
          </p:blipFill>
          <p:spPr>
            <a:xfrm>
              <a:off x="7537448" y="5892030"/>
              <a:ext cx="1333500" cy="1284631"/>
            </a:xfrm>
            <a:prstGeom prst="rect">
              <a:avLst/>
            </a:prstGeom>
          </p:spPr>
        </p:pic>
        <p:pic>
          <p:nvPicPr>
            <p:cNvPr id="31" name="Immagine 30">
              <a:extLst>
                <a:ext uri="{FF2B5EF4-FFF2-40B4-BE49-F238E27FC236}">
                  <a16:creationId xmlns:a16="http://schemas.microsoft.com/office/drawing/2014/main" id="{98673E7E-A0D2-210A-9119-EA28A98A52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38" t="47148" r="62193" b="22192"/>
            <a:stretch/>
          </p:blipFill>
          <p:spPr>
            <a:xfrm rot="20804305">
              <a:off x="4309171" y="4505469"/>
              <a:ext cx="1287723" cy="1092201"/>
            </a:xfrm>
            <a:prstGeom prst="rect">
              <a:avLst/>
            </a:prstGeom>
          </p:spPr>
        </p:pic>
        <p:pic>
          <p:nvPicPr>
            <p:cNvPr id="1024" name="Immagine 1023">
              <a:extLst>
                <a:ext uri="{FF2B5EF4-FFF2-40B4-BE49-F238E27FC236}">
                  <a16:creationId xmlns:a16="http://schemas.microsoft.com/office/drawing/2014/main" id="{78FBBFBA-A0B7-27BE-81CA-B70DDF4D06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100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67" t="-59" r="59017" b="62121"/>
            <a:stretch/>
          </p:blipFill>
          <p:spPr>
            <a:xfrm rot="19858156">
              <a:off x="4336638" y="637004"/>
              <a:ext cx="1157292" cy="1351493"/>
            </a:xfrm>
            <a:prstGeom prst="rect">
              <a:avLst/>
            </a:prstGeom>
          </p:spPr>
        </p:pic>
      </p:grpSp>
      <p:sp>
        <p:nvSpPr>
          <p:cNvPr id="1025" name="CasellaDiTesto 1024">
            <a:extLst>
              <a:ext uri="{FF2B5EF4-FFF2-40B4-BE49-F238E27FC236}">
                <a16:creationId xmlns:a16="http://schemas.microsoft.com/office/drawing/2014/main" id="{9B9FA87B-ED69-98D7-174F-E70DA90FDFC3}"/>
              </a:ext>
            </a:extLst>
          </p:cNvPr>
          <p:cNvSpPr txBox="1"/>
          <p:nvPr/>
        </p:nvSpPr>
        <p:spPr>
          <a:xfrm>
            <a:off x="5785936" y="1712814"/>
            <a:ext cx="4887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9" action="ppaction://hlinksldjump"/>
              </a:rPr>
              <a:t>PROGRAMMA COPERNICUS</a:t>
            </a: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10" action="ppaction://hlinksldjump"/>
              </a:rPr>
              <a:t>DATI E INFORMAZIONI</a:t>
            </a: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  <a:hlinkClick r:id="rId11" action="ppaction://hlinksldjump"/>
              </a:rPr>
              <a:t>SERVIZI COPERNICUS</a:t>
            </a: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CLIMATE PROJECTIONS &amp; BACKEND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endParaRPr lang="it-IT" sz="2000" b="1" dirty="0">
              <a:solidFill>
                <a:schemeClr val="tx1"/>
              </a:solidFill>
              <a:latin typeface="Arial Narrow" panose="020B0606020202030204" pitchFamily="34" charset="0"/>
              <a:cs typeface="Arial" panose="020B0604020202020204" pitchFamily="34" charset="0"/>
            </a:endParaRP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it-IT" sz="2000" b="1" dirty="0">
                <a:solidFill>
                  <a:schemeClr val="tx1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 </a:t>
            </a:r>
            <a:endParaRPr lang="it-IT" sz="2400" b="1" dirty="0">
              <a:latin typeface="Arial Narrow" panose="020B0606020202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823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1A6FD-0D18-566A-2309-F589CE4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C8E6D9C-F5D6-E3BD-83A7-B15750C9A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7BCAAA5B-E99D-F149-0F3F-9DF6B8AE19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14" y="2771480"/>
            <a:ext cx="3856704" cy="3544762"/>
          </a:xfrm>
          <a:prstGeom prst="rect">
            <a:avLst/>
          </a:prstGeom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3DC1C844-47D9-7E2C-0020-49C8B6CEF6AA}"/>
              </a:ext>
            </a:extLst>
          </p:cNvPr>
          <p:cNvGraphicFramePr/>
          <p:nvPr/>
        </p:nvGraphicFramePr>
        <p:xfrm>
          <a:off x="5334000" y="2502410"/>
          <a:ext cx="5856941" cy="4157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CasellaDiTesto 6">
            <a:extLst>
              <a:ext uri="{FF2B5EF4-FFF2-40B4-BE49-F238E27FC236}">
                <a16:creationId xmlns:a16="http://schemas.microsoft.com/office/drawing/2014/main" id="{317FF454-C5A1-4900-32EE-8C17A4926584}"/>
              </a:ext>
            </a:extLst>
          </p:cNvPr>
          <p:cNvSpPr txBox="1"/>
          <p:nvPr/>
        </p:nvSpPr>
        <p:spPr>
          <a:xfrm>
            <a:off x="2123210" y="1021055"/>
            <a:ext cx="10764530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Istituito nel 1995 dal World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Research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Program (</a:t>
            </a:r>
            <a:r>
              <a:rPr lang="it-IT" sz="1500" b="1" dirty="0">
                <a:solidFill>
                  <a:schemeClr val="tx1"/>
                </a:solidFill>
                <a:latin typeface="Montserrat" panose="00000500000000000000" pitchFamily="2" charset="0"/>
              </a:rPr>
              <a:t>WCRP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).</a:t>
            </a:r>
          </a:p>
          <a:p>
            <a:pPr>
              <a:buClr>
                <a:schemeClr val="tx1"/>
              </a:buClr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Database condiviso a livello internazionale di simulazioni di modelli climatici.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L'analisi dei dati CMIP consente di: 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82480C-DDA2-CDFB-E01B-5DC63DADABC5}"/>
              </a:ext>
            </a:extLst>
          </p:cNvPr>
          <p:cNvSpPr txBox="1"/>
          <p:nvPr/>
        </p:nvSpPr>
        <p:spPr>
          <a:xfrm>
            <a:off x="2123210" y="31092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Project (CMIP)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8745E6-655D-0F48-B1E8-2434FF1E1B82}"/>
              </a:ext>
            </a:extLst>
          </p:cNvPr>
          <p:cNvSpPr txBox="1"/>
          <p:nvPr/>
        </p:nvSpPr>
        <p:spPr>
          <a:xfrm>
            <a:off x="5565913" y="2932043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9EBB94A-4C13-8CA2-9992-2E02E1CB1B9E}"/>
              </a:ext>
            </a:extLst>
          </p:cNvPr>
          <p:cNvSpPr txBox="1"/>
          <p:nvPr/>
        </p:nvSpPr>
        <p:spPr>
          <a:xfrm>
            <a:off x="5958578" y="3916168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713549B-0005-B9C1-7A9A-36A988EA313F}"/>
              </a:ext>
            </a:extLst>
          </p:cNvPr>
          <p:cNvSpPr txBox="1"/>
          <p:nvPr/>
        </p:nvSpPr>
        <p:spPr>
          <a:xfrm>
            <a:off x="5958578" y="4861340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3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67AE9AC-B770-EFAB-6A44-429BAA3ABEBA}"/>
              </a:ext>
            </a:extLst>
          </p:cNvPr>
          <p:cNvSpPr txBox="1"/>
          <p:nvPr/>
        </p:nvSpPr>
        <p:spPr>
          <a:xfrm>
            <a:off x="5565913" y="5836945"/>
            <a:ext cx="41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1" dirty="0">
                <a:latin typeface="Montserrat" panose="00000500000000000000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3926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DCC98-A54D-2B1A-3E93-E0E2ED5E4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2E0B55FF-F1BA-DF71-65D1-B7EADBC5D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E5FB7E1B-2E32-6318-93EB-26F75BB9632B}"/>
              </a:ext>
            </a:extLst>
          </p:cNvPr>
          <p:cNvSpPr txBox="1"/>
          <p:nvPr/>
        </p:nvSpPr>
        <p:spPr>
          <a:xfrm>
            <a:off x="1327076" y="476335"/>
            <a:ext cx="982731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Il CMIP6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Sesta fase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Coupled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Model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Intercomparison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Project.</a:t>
            </a:r>
          </a:p>
          <a:p>
            <a:pPr>
              <a:buClr>
                <a:schemeClr val="tx1"/>
              </a:buClr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Fornisce i dati delle proiezioni climatiche globali, giornaliere e mensili.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Comprende 134 modelli provenienti da 53 centri di modellazione.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Un sottoinsieme di dati del CMIP6 è reso disponibile attraverso il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Data Store (CDS) per gli utenti del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Copernicus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dirty="0" err="1">
                <a:solidFill>
                  <a:schemeClr val="tx1"/>
                </a:solidFill>
                <a:latin typeface="Montserrat" panose="00000500000000000000" pitchFamily="2" charset="0"/>
              </a:rPr>
              <a:t>Change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Service (C3S).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89933EA-7F61-DFC7-DD9B-09DA3E08CC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" r="17199"/>
          <a:stretch/>
        </p:blipFill>
        <p:spPr>
          <a:xfrm>
            <a:off x="1750093" y="3107601"/>
            <a:ext cx="6522509" cy="313235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9A2C88ED-DF35-D2AE-853E-3E415A812FE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612" y="4739245"/>
            <a:ext cx="1847284" cy="169787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CE8321FD-1B23-1EDF-55C7-9F254B402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572" y="2771857"/>
            <a:ext cx="1664352" cy="210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3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49208-A719-AE48-25BE-8601B3ACF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DC34ABAD-4D73-5576-285D-C296A598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8826A32-5E4A-D3A8-200C-DAC0EAC780F3}"/>
              </a:ext>
            </a:extLst>
          </p:cNvPr>
          <p:cNvSpPr txBox="1"/>
          <p:nvPr/>
        </p:nvSpPr>
        <p:spPr>
          <a:xfrm>
            <a:off x="1080623" y="152442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Global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projections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- CDS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64DE684-9D02-AF30-8360-F4B01FA747BA}"/>
              </a:ext>
            </a:extLst>
          </p:cNvPr>
          <p:cNvSpPr txBox="1"/>
          <p:nvPr/>
        </p:nvSpPr>
        <p:spPr>
          <a:xfrm>
            <a:off x="1080623" y="2152595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Sottoinsieme di dati del CMIP6 sottoposti a controllo di qualità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Climate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Data Store Toolbox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51 variabili per valutare i cambiamenti futuri del globo nell’ambito degli SSP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3EA23A23-F675-EF0F-C441-014C6ED34AE7}"/>
              </a:ext>
            </a:extLst>
          </p:cNvPr>
          <p:cNvSpPr txBox="1"/>
          <p:nvPr/>
        </p:nvSpPr>
        <p:spPr>
          <a:xfrm>
            <a:off x="1080623" y="3565592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Variabili di riferimento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9ED199-E56F-7505-45C4-1E3322E1B5F2}"/>
              </a:ext>
            </a:extLst>
          </p:cNvPr>
          <p:cNvSpPr txBox="1"/>
          <p:nvPr/>
        </p:nvSpPr>
        <p:spPr>
          <a:xfrm>
            <a:off x="1080623" y="4193759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Snow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depth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[m]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Snowfall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flux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[kg m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s</a:t>
            </a:r>
            <a:r>
              <a:rPr lang="it-IT" sz="15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-1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342900" indent="-342900">
              <a:buClr>
                <a:schemeClr val="tx1"/>
              </a:buClr>
              <a:buFont typeface="+mj-lt"/>
              <a:buAutoNum type="arabicPeriod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Surface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snow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amount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[kg m</a:t>
            </a:r>
            <a:r>
              <a:rPr lang="it-IT" sz="1400" baseline="30000" dirty="0">
                <a:solidFill>
                  <a:schemeClr val="tx1"/>
                </a:solidFill>
                <a:latin typeface="Montserrat" panose="00000500000000000000" pitchFamily="2" charset="0"/>
              </a:rPr>
              <a:t>-2</a:t>
            </a:r>
            <a:r>
              <a:rPr lang="it-IT" sz="1400" dirty="0">
                <a:solidFill>
                  <a:schemeClr val="tx1"/>
                </a:solidFill>
                <a:latin typeface="Montserrat" panose="00000500000000000000" pitchFamily="2" charset="0"/>
              </a:rPr>
              <a:t>]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7B8AF83-8C5E-4656-14C7-102958A5D1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589" y="2353693"/>
            <a:ext cx="2194564" cy="8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2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EC19F-D740-6AEC-67F9-EA3747130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4AEBB523-CC04-723B-E8C6-A35A04157B09}"/>
              </a:ext>
            </a:extLst>
          </p:cNvPr>
          <p:cNvSpPr txBox="1"/>
          <p:nvPr/>
        </p:nvSpPr>
        <p:spPr>
          <a:xfrm>
            <a:off x="5854147" y="2129338"/>
            <a:ext cx="6291470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Shared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0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socioeconomic</a:t>
            </a:r>
            <a:r>
              <a:rPr lang="it-IT" sz="20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 (SSPS) </a:t>
            </a:r>
          </a:p>
          <a:p>
            <a:pPr>
              <a:buClr>
                <a:schemeClr val="tx1"/>
              </a:buClr>
            </a:pPr>
            <a:endParaRPr lang="it-IT" sz="2000" b="1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Scenari che descrivono gli sviluppi globali 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Utilizzati insieme alle simulazioni climatiche </a:t>
            </a:r>
            <a:r>
              <a:rPr lang="it-IT" sz="1600" b="1" dirty="0">
                <a:solidFill>
                  <a:schemeClr val="tx1"/>
                </a:solidFill>
              </a:rPr>
              <a:t>RCP</a:t>
            </a:r>
            <a:r>
              <a:rPr lang="it-IT" sz="1600" dirty="0">
                <a:solidFill>
                  <a:schemeClr val="tx1"/>
                </a:solidFill>
              </a:rPr>
              <a:t> per realizzare modelli di previsione.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Ssp sono sviluppati per fornire contesti socio-economici coerenti con diverse prospettive sul futuro.</a:t>
            </a:r>
          </a:p>
          <a:p>
            <a:pPr>
              <a:buClr>
                <a:schemeClr val="tx1"/>
              </a:buClr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Ci sono cinque scenari SSP principali nel CMIP6.</a:t>
            </a:r>
            <a:endParaRPr lang="it-IT" sz="16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33985F2A-8EDD-870E-C3DB-9AE3921F2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6E3B08E1-F177-97CA-6DC0-6F4E0709B9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1116604" y="1521150"/>
            <a:ext cx="4516858" cy="4411768"/>
          </a:xfrm>
          <a:prstGeom prst="ellipse">
            <a:avLst/>
          </a:prstGeom>
        </p:spPr>
      </p:pic>
      <p:cxnSp>
        <p:nvCxnSpPr>
          <p:cNvPr id="1024" name="Connettore 2 1023">
            <a:extLst>
              <a:ext uri="{FF2B5EF4-FFF2-40B4-BE49-F238E27FC236}">
                <a16:creationId xmlns:a16="http://schemas.microsoft.com/office/drawing/2014/main" id="{4D70EA5B-263A-DD09-650A-993A7D668004}"/>
              </a:ext>
            </a:extLst>
          </p:cNvPr>
          <p:cNvCxnSpPr/>
          <p:nvPr/>
        </p:nvCxnSpPr>
        <p:spPr>
          <a:xfrm>
            <a:off x="993913" y="6062870"/>
            <a:ext cx="459187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6" name="Connettore 2 1025">
            <a:extLst>
              <a:ext uri="{FF2B5EF4-FFF2-40B4-BE49-F238E27FC236}">
                <a16:creationId xmlns:a16="http://schemas.microsoft.com/office/drawing/2014/main" id="{A6DEA0A4-0620-B82F-2C28-3EED3EEB82EB}"/>
              </a:ext>
            </a:extLst>
          </p:cNvPr>
          <p:cNvCxnSpPr/>
          <p:nvPr/>
        </p:nvCxnSpPr>
        <p:spPr>
          <a:xfrm flipV="1">
            <a:off x="993913" y="1371600"/>
            <a:ext cx="0" cy="46912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7" name="CasellaDiTesto 1026">
            <a:extLst>
              <a:ext uri="{FF2B5EF4-FFF2-40B4-BE49-F238E27FC236}">
                <a16:creationId xmlns:a16="http://schemas.microsoft.com/office/drawing/2014/main" id="{55AB74A7-5244-EF91-13A6-61794EF7F697}"/>
              </a:ext>
            </a:extLst>
          </p:cNvPr>
          <p:cNvSpPr txBox="1"/>
          <p:nvPr/>
        </p:nvSpPr>
        <p:spPr>
          <a:xfrm>
            <a:off x="1694543" y="6086186"/>
            <a:ext cx="41596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latin typeface="Montserrat" panose="00000500000000000000" pitchFamily="2" charset="0"/>
              </a:rPr>
              <a:t>adaptation</a:t>
            </a:r>
            <a:endParaRPr lang="it-IT" sz="1200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  <p:sp>
        <p:nvSpPr>
          <p:cNvPr id="1029" name="CasellaDiTesto 1028">
            <a:extLst>
              <a:ext uri="{FF2B5EF4-FFF2-40B4-BE49-F238E27FC236}">
                <a16:creationId xmlns:a16="http://schemas.microsoft.com/office/drawing/2014/main" id="{E06C4B78-A8FA-72E9-E64B-3A59A883ACAE}"/>
              </a:ext>
            </a:extLst>
          </p:cNvPr>
          <p:cNvSpPr txBox="1"/>
          <p:nvPr/>
        </p:nvSpPr>
        <p:spPr>
          <a:xfrm rot="16200000">
            <a:off x="-1533703" y="2975636"/>
            <a:ext cx="45918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Socio-economic</a:t>
            </a:r>
            <a:r>
              <a:rPr lang="it-IT" sz="1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challenges for </a:t>
            </a:r>
            <a:r>
              <a:rPr lang="it-IT" sz="12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mitigation</a:t>
            </a:r>
            <a:endParaRPr lang="it-IT" sz="12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16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C761B-3633-3594-EB59-77C821636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FF438C15-9E70-D517-077D-6BE5AF65D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1D8F254-019B-8B49-08A4-735BE6DA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3" t="22826" r="29877" b="22804"/>
          <a:stretch/>
        </p:blipFill>
        <p:spPr>
          <a:xfrm>
            <a:off x="3623417" y="1862986"/>
            <a:ext cx="4775296" cy="4723404"/>
          </a:xfrm>
          <a:prstGeom prst="ellipse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724B95A-9F33-2CB0-F3A5-E34AC2828AA3}"/>
              </a:ext>
            </a:extLst>
          </p:cNvPr>
          <p:cNvSpPr txBox="1"/>
          <p:nvPr/>
        </p:nvSpPr>
        <p:spPr>
          <a:xfrm>
            <a:off x="194303" y="4477044"/>
            <a:ext cx="357025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SSP1 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Sustainability</a:t>
            </a:r>
            <a:r>
              <a:rPr lang="it-IT" b="1" u="sng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1800" b="1" u="sng" dirty="0">
              <a:solidFill>
                <a:srgbClr val="45A4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per lo sviluppo umano e pratiche sostenibili. </a:t>
            </a:r>
          </a:p>
          <a:p>
            <a:pPr marL="285750" indent="-285750" algn="just">
              <a:buClr>
                <a:srgbClr val="45A4C7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45A4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Basse sfide di mitigazione e adattamento ai cambiamenti climatici.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7BABECA3-D10D-8396-A8A6-8CD84ACE5967}"/>
              </a:ext>
            </a:extLst>
          </p:cNvPr>
          <p:cNvSpPr txBox="1"/>
          <p:nvPr/>
        </p:nvSpPr>
        <p:spPr>
          <a:xfrm>
            <a:off x="194303" y="2128026"/>
            <a:ext cx="3570253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SSP5 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(Fossil-</a:t>
            </a:r>
            <a:r>
              <a:rPr lang="it-IT" b="1" u="sng" dirty="0" err="1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Fueled</a:t>
            </a:r>
            <a:r>
              <a:rPr lang="it-IT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Development)</a:t>
            </a:r>
            <a:r>
              <a:rPr lang="it-IT" sz="1600" b="1" u="sng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endParaRPr lang="it-IT" sz="1800" b="1" u="sng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D256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D256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ottimistiche ma presuppone un'economia basata sui combustibili fossili. </a:t>
            </a:r>
          </a:p>
          <a:p>
            <a:pPr>
              <a:buClr>
                <a:srgbClr val="45A4C7"/>
              </a:buClr>
            </a:pPr>
            <a:endParaRPr lang="it-IT" dirty="0">
              <a:solidFill>
                <a:srgbClr val="D256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B1C0892-E043-100A-51DE-4E2BD8D9A862}"/>
              </a:ext>
            </a:extLst>
          </p:cNvPr>
          <p:cNvSpPr txBox="1"/>
          <p:nvPr/>
        </p:nvSpPr>
        <p:spPr>
          <a:xfrm>
            <a:off x="8568582" y="4477043"/>
            <a:ext cx="3510299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SSP4 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Inequality</a:t>
            </a:r>
            <a:r>
              <a:rPr lang="it-IT" b="1" u="sng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 </a:t>
            </a:r>
            <a:endParaRPr lang="it-IT" sz="2400" b="1" u="sng" dirty="0">
              <a:solidFill>
                <a:srgbClr val="AE6ED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pessimistiche. Dominano le grandi disuguaglianze tra i paesi</a:t>
            </a:r>
          </a:p>
          <a:p>
            <a:pPr marL="285750" indent="-285750" algn="just">
              <a:buClr>
                <a:srgbClr val="AE6ED0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AE6ED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Dominano le sfide dell'adattamento ai cambiamenti climatici. 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77D5404-561B-EB7D-118B-A587D4845A1F}"/>
              </a:ext>
            </a:extLst>
          </p:cNvPr>
          <p:cNvSpPr txBox="1"/>
          <p:nvPr/>
        </p:nvSpPr>
        <p:spPr>
          <a:xfrm>
            <a:off x="8568583" y="2128026"/>
            <a:ext cx="3510299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8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SSP3</a:t>
            </a:r>
            <a:r>
              <a:rPr lang="it-IT" sz="1600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(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Regional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  <a:r>
              <a:rPr lang="it-IT" b="1" u="sng" dirty="0" err="1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Rivalry</a:t>
            </a:r>
            <a:r>
              <a:rPr lang="it-IT" b="1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)</a:t>
            </a:r>
            <a:r>
              <a:rPr lang="it-IT" u="sng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Tendenze di sviluppo pessimistiche, una popolazione in rapida crescita e un aumento delle disuguaglianze. </a:t>
            </a:r>
          </a:p>
          <a:p>
            <a:pPr marL="285750" indent="-285750" algn="just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CE81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Le sfide di mitigazione e adattamento ai cambiamenti climatici sono elevate. 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9D8ADD53-F9EF-7CA6-194C-9381EFFA6F4D}"/>
              </a:ext>
            </a:extLst>
          </p:cNvPr>
          <p:cNvSpPr txBox="1"/>
          <p:nvPr/>
        </p:nvSpPr>
        <p:spPr>
          <a:xfrm>
            <a:off x="3955718" y="125065"/>
            <a:ext cx="4280564" cy="158504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1D9B65"/>
              </a:buClr>
            </a:pPr>
            <a:r>
              <a:rPr lang="it-IT" sz="1800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SSP2 </a:t>
            </a:r>
            <a:r>
              <a:rPr lang="it-IT" b="1" u="sng" dirty="0">
                <a:solidFill>
                  <a:srgbClr val="1D9B65"/>
                </a:solidFill>
                <a:latin typeface="Montserrat" panose="00000500000000000000" pitchFamily="2" charset="0"/>
              </a:rPr>
              <a:t>(Middle of the Road)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Percorso di sviluppo medio. Le tendenze continuano i loro schemi storici senza deviazioni sostanziali. </a:t>
            </a:r>
          </a:p>
          <a:p>
            <a:pPr marL="285750" indent="-285750" algn="just">
              <a:buClr>
                <a:srgbClr val="1D9B65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rgbClr val="1D9B65"/>
                </a:solidFill>
                <a:latin typeface="Montserrat" panose="00000500000000000000" pitchFamily="2" charset="0"/>
              </a:rPr>
              <a:t>Sfide intermedie di mitigazione e adattamento ai cambiamenti climatici. </a:t>
            </a:r>
          </a:p>
        </p:txBody>
      </p:sp>
    </p:spTree>
    <p:extLst>
      <p:ext uri="{BB962C8B-B14F-4D97-AF65-F5344CB8AC3E}">
        <p14:creationId xmlns:p14="http://schemas.microsoft.com/office/powerpoint/2010/main" val="2773140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58ABC0-5EE4-429D-62CF-6B3F39DED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9022C62B-A512-5E36-BC8A-E2BB747A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E8CA372-81D6-046A-518B-32306AADC503}"/>
              </a:ext>
            </a:extLst>
          </p:cNvPr>
          <p:cNvSpPr txBox="1"/>
          <p:nvPr/>
        </p:nvSpPr>
        <p:spPr>
          <a:xfrm>
            <a:off x="1080623" y="1041595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Representative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sz="2400" b="1" dirty="0" err="1">
                <a:solidFill>
                  <a:schemeClr val="tx1"/>
                </a:solidFill>
                <a:latin typeface="Montserrat" panose="00000500000000000000" pitchFamily="2" charset="0"/>
              </a:rPr>
              <a:t>Concentrations</a:t>
            </a:r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 Pathways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2B4532-6AB1-A7F7-5347-CEA227508CA4}"/>
              </a:ext>
            </a:extLst>
          </p:cNvPr>
          <p:cNvSpPr txBox="1"/>
          <p:nvPr/>
        </p:nvSpPr>
        <p:spPr>
          <a:xfrm>
            <a:off x="1080623" y="1669762"/>
            <a:ext cx="10764530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Rappresentazioni del futuro sviluppo delle concentrazioni dei gas ad effetto serra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Indicatore dell’andamento dei gas ad effetto serra in termini di forzante radiativo nel 2100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Modellano l’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entita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delle future emissioni antropiche attraverso diversi scenari</a:t>
            </a:r>
          </a:p>
        </p:txBody>
      </p:sp>
      <p:graphicFrame>
        <p:nvGraphicFramePr>
          <p:cNvPr id="12" name="Diagramma 11">
            <a:extLst>
              <a:ext uri="{FF2B5EF4-FFF2-40B4-BE49-F238E27FC236}">
                <a16:creationId xmlns:a16="http://schemas.microsoft.com/office/drawing/2014/main" id="{7C04C1B9-E8E6-DA65-C5A7-E7EA03A01B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97237655"/>
              </p:ext>
            </p:extLst>
          </p:nvPr>
        </p:nvGraphicFramePr>
        <p:xfrm>
          <a:off x="1440553" y="3283720"/>
          <a:ext cx="5616432" cy="2836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ED7777D-D314-8347-74F2-43FFB17F58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83794" y="3390401"/>
            <a:ext cx="4241288" cy="2615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970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5796F-98D8-195B-8F1F-B16D4E40D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EDE224DA-2C18-38BD-BAC6-A0C4452B4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C508A58-9A9A-03B8-927E-8302A83008B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DFB699-0E2F-8D6B-59A7-DC1741F57697}"/>
              </a:ext>
            </a:extLst>
          </p:cNvPr>
          <p:cNvSpPr txBox="1"/>
          <p:nvPr/>
        </p:nvSpPr>
        <p:spPr>
          <a:xfrm>
            <a:off x="1427470" y="1221108"/>
            <a:ext cx="107645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Gli esperimenti del CMIP6 combinano gli scenari del SSP e del RCP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sz="1500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Si dividono in </a:t>
            </a:r>
            <a:r>
              <a:rPr lang="it-IT" sz="1500" dirty="0" err="1">
                <a:solidFill>
                  <a:schemeClr val="tx1"/>
                </a:solidFill>
                <a:latin typeface="Montserrat" panose="00000500000000000000" pitchFamily="2" charset="0"/>
              </a:rPr>
              <a:t>Historical</a:t>
            </a:r>
            <a:r>
              <a:rPr lang="it-IT" sz="1500" dirty="0">
                <a:solidFill>
                  <a:schemeClr val="tx1"/>
                </a:solidFill>
                <a:latin typeface="Montserrat" panose="00000500000000000000" pitchFamily="2" charset="0"/>
              </a:rPr>
              <a:t> e SSP</a:t>
            </a:r>
          </a:p>
        </p:txBody>
      </p:sp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5CC05D48-9999-A239-067D-56EB67EED2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221909"/>
              </p:ext>
            </p:extLst>
          </p:nvPr>
        </p:nvGraphicFramePr>
        <p:xfrm>
          <a:off x="1422455" y="2247545"/>
          <a:ext cx="7000258" cy="1512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magine 8">
            <a:extLst>
              <a:ext uri="{FF2B5EF4-FFF2-40B4-BE49-F238E27FC236}">
                <a16:creationId xmlns:a16="http://schemas.microsoft.com/office/drawing/2014/main" id="{EDECACA5-829D-41B5-5BD1-505FBF5B462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016" y="4001734"/>
            <a:ext cx="4263088" cy="263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C6A50-7872-DAC0-62CF-9381FF41D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47457323-CA6F-8F35-81D1-F49BA00B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09C6BA7-E749-2FDD-3C2B-063D32C69116}"/>
              </a:ext>
            </a:extLst>
          </p:cNvPr>
          <p:cNvSpPr txBox="1"/>
          <p:nvPr/>
        </p:nvSpPr>
        <p:spPr>
          <a:xfrm>
            <a:off x="1422455" y="669849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Esperimenti del CDS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BE49D58-54D3-979F-5390-3DA4691FDB13}"/>
              </a:ext>
            </a:extLst>
          </p:cNvPr>
          <p:cNvSpPr txBox="1"/>
          <p:nvPr/>
        </p:nvSpPr>
        <p:spPr>
          <a:xfrm>
            <a:off x="1422455" y="1246745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 totale abbiamo 8 diversi scenari dal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SSP1-1.9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rappresenta lo scenario più ottimistico possibile sull’evoluzione climatica fino ad arrivare al </a:t>
            </a:r>
            <a:r>
              <a:rPr lang="it-IT" sz="15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SSP3-7.0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che è lo scenario più pessimistico.</a:t>
            </a: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8B83BA8D-C6FA-5FCA-CB22-C1164DE0A1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740377"/>
              </p:ext>
            </p:extLst>
          </p:nvPr>
        </p:nvGraphicFramePr>
        <p:xfrm>
          <a:off x="1520733" y="1939894"/>
          <a:ext cx="5952564" cy="4683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418212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79124-B393-86B9-14A3-E9E7103F2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1ACB75D0-CEAF-D8C3-FD9B-51F68CC5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274E5B-AA52-BD67-AE62-88E19D1AEBE3}"/>
              </a:ext>
            </a:extLst>
          </p:cNvPr>
          <p:cNvSpPr txBox="1"/>
          <p:nvPr/>
        </p:nvSpPr>
        <p:spPr>
          <a:xfrm>
            <a:off x="1422455" y="1208233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Modelli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45556B7-E907-E066-2035-AAD78F1FFF6A}"/>
              </a:ext>
            </a:extLst>
          </p:cNvPr>
          <p:cNvSpPr txBox="1"/>
          <p:nvPr/>
        </p:nvSpPr>
        <p:spPr>
          <a:xfrm>
            <a:off x="1422455" y="1785129"/>
            <a:ext cx="10101549" cy="116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Il sottoinsieme CDS-CMIP6 contiene svariati modelli di previsione addestrati sui dati sottoposti alla procedura di controllo di qualità del CMIP6, noi ci siamo limitati a considerare i modelli facenti parte della sfera europea. </a:t>
            </a:r>
            <a:endParaRPr lang="it-IT" sz="1500" kern="100" dirty="0">
              <a:solidFill>
                <a:schemeClr val="tx1"/>
              </a:solidFill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Lista dei modelli considerati è la seguente:</a:t>
            </a:r>
          </a:p>
        </p:txBody>
      </p:sp>
      <p:graphicFrame>
        <p:nvGraphicFramePr>
          <p:cNvPr id="10" name="Diagramma 9">
            <a:extLst>
              <a:ext uri="{FF2B5EF4-FFF2-40B4-BE49-F238E27FC236}">
                <a16:creationId xmlns:a16="http://schemas.microsoft.com/office/drawing/2014/main" id="{4717E4C0-711D-7975-A5EA-FC713CCB1B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7517142"/>
              </p:ext>
            </p:extLst>
          </p:nvPr>
        </p:nvGraphicFramePr>
        <p:xfrm>
          <a:off x="1422455" y="3168124"/>
          <a:ext cx="10101549" cy="1976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4E48A4E-CBCF-957C-22E2-7314A4FC6A01}"/>
              </a:ext>
            </a:extLst>
          </p:cNvPr>
          <p:cNvSpPr txBox="1"/>
          <p:nvPr/>
        </p:nvSpPr>
        <p:spPr>
          <a:xfrm>
            <a:off x="1422455" y="5401639"/>
            <a:ext cx="10101549" cy="72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Ulteriori dettagli su esperimenti e modelli: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it-IT" sz="1800" kern="1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https://confluence.ecmwf.int/display/CKB/CMIP6%3A+Global+climate+projections</a:t>
            </a:r>
            <a:endParaRPr lang="it-IT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7344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62829-DED9-F977-1059-F7E263BD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Unibas: uno spazio per gli studenti ⋆ Comincenter">
            <a:extLst>
              <a:ext uri="{FF2B5EF4-FFF2-40B4-BE49-F238E27FC236}">
                <a16:creationId xmlns:a16="http://schemas.microsoft.com/office/drawing/2014/main" id="{ADD2F5DF-9B4C-6B4E-322B-89695276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7" y="35083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C4AEF5-3C59-8D06-2AAA-E35098795375}"/>
              </a:ext>
            </a:extLst>
          </p:cNvPr>
          <p:cNvSpPr txBox="1"/>
          <p:nvPr/>
        </p:nvSpPr>
        <p:spPr>
          <a:xfrm>
            <a:off x="900735" y="917588"/>
            <a:ext cx="80881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b="1" dirty="0">
                <a:solidFill>
                  <a:schemeClr val="tx1"/>
                </a:solidFill>
                <a:latin typeface="Montserrat" panose="00000500000000000000" pitchFamily="2" charset="0"/>
              </a:rPr>
              <a:t>Codice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3395E6-EC20-1FF1-8936-0E1717BD8F7B}"/>
              </a:ext>
            </a:extLst>
          </p:cNvPr>
          <p:cNvSpPr txBox="1"/>
          <p:nvPr/>
        </p:nvSpPr>
        <p:spPr>
          <a:xfrm>
            <a:off x="900735" y="1379253"/>
            <a:ext cx="10101549" cy="572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Struttura del </a:t>
            </a:r>
            <a:r>
              <a:rPr lang="it-IT" sz="1500" kern="100" dirty="0" err="1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it-IT" sz="15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it-IT" sz="15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funzioni Matlab che implementano i caso d’uso dell’app e gestiscono le operazioni di calcolo.</a:t>
            </a:r>
            <a:endParaRPr lang="it-IT" sz="1500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EDFD920B-4F4C-31D6-ACCC-E0482531D5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34257962"/>
              </p:ext>
            </p:extLst>
          </p:nvPr>
        </p:nvGraphicFramePr>
        <p:xfrm>
          <a:off x="615299" y="2418614"/>
          <a:ext cx="11152260" cy="35217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14522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17ED6F-31F9-3391-D175-948120273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olo 49">
            <a:extLst>
              <a:ext uri="{FF2B5EF4-FFF2-40B4-BE49-F238E27FC236}">
                <a16:creationId xmlns:a16="http://schemas.microsoft.com/office/drawing/2014/main" id="{C8BBAADA-BA39-BFE6-DC0B-7032D6227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715" y="1307896"/>
            <a:ext cx="7816029" cy="882505"/>
          </a:xfrm>
        </p:spPr>
        <p:txBody>
          <a:bodyPr/>
          <a:lstStyle/>
          <a:p>
            <a:r>
              <a:rPr lang="it-IT" sz="4800" dirty="0">
                <a:solidFill>
                  <a:schemeClr val="tx1"/>
                </a:solidFill>
              </a:rPr>
              <a:t>Programma </a:t>
            </a:r>
            <a:r>
              <a:rPr lang="it-IT" sz="4800" dirty="0" err="1">
                <a:solidFill>
                  <a:schemeClr val="tx1"/>
                </a:solidFill>
              </a:rPr>
              <a:t>Copernicus</a:t>
            </a:r>
            <a:endParaRPr lang="it-IT" sz="4800" dirty="0">
              <a:solidFill>
                <a:schemeClr val="tx1"/>
              </a:solidFill>
            </a:endParaRPr>
          </a:p>
        </p:txBody>
      </p:sp>
      <p:pic>
        <p:nvPicPr>
          <p:cNvPr id="57" name="Immagine 5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56428277-F97B-118A-D2A3-3D367623D8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6095" y="1480930"/>
            <a:ext cx="3747052" cy="3747052"/>
          </a:xfrm>
          <a:prstGeom prst="rect">
            <a:avLst/>
          </a:prstGeom>
        </p:spPr>
      </p:pic>
      <p:pic>
        <p:nvPicPr>
          <p:cNvPr id="1026" name="Picture 2" descr="Unibas: uno spazio per gli studenti ⋆ Comincenter">
            <a:extLst>
              <a:ext uri="{FF2B5EF4-FFF2-40B4-BE49-F238E27FC236}">
                <a16:creationId xmlns:a16="http://schemas.microsoft.com/office/drawing/2014/main" id="{DE0E0C32-A5A7-CE93-3971-59D75CE1E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C85E57-4D27-8D06-102C-78B74D289E8F}"/>
              </a:ext>
            </a:extLst>
          </p:cNvPr>
          <p:cNvSpPr txBox="1"/>
          <p:nvPr/>
        </p:nvSpPr>
        <p:spPr>
          <a:xfrm>
            <a:off x="5983357" y="2615792"/>
            <a:ext cx="5340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sz="1800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è il programma di osservazione e monitoraggio della Terra dell’Unione europea, dedicato a scrutare il nostro pianeta e il suo ambiente a beneficio di tutti i cittadini europei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9BFF69F-2B42-BEC7-0AB7-E69E0F1E1C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8" t="15807" r="64548" b="4477"/>
          <a:stretch/>
        </p:blipFill>
        <p:spPr>
          <a:xfrm>
            <a:off x="6611387" y="4888875"/>
            <a:ext cx="1210710" cy="1477328"/>
          </a:xfrm>
          <a:prstGeom prst="rect">
            <a:avLst/>
          </a:prstGeom>
        </p:spPr>
      </p:pic>
      <p:pic>
        <p:nvPicPr>
          <p:cNvPr id="8" name="Picture 4" descr="Copernicus logo">
            <a:extLst>
              <a:ext uri="{FF2B5EF4-FFF2-40B4-BE49-F238E27FC236}">
                <a16:creationId xmlns:a16="http://schemas.microsoft.com/office/drawing/2014/main" id="{D0A57FCC-4ACD-D71E-50CF-8B9173ACD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6788"/>
          <a:stretch/>
        </p:blipFill>
        <p:spPr bwMode="auto">
          <a:xfrm>
            <a:off x="7822097" y="4888875"/>
            <a:ext cx="2862471" cy="13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489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3959A45F-6404-A085-F900-A68BA4AFF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9DBDBED5-8743-4328-EBB0-4366968B17AD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21388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SSP1-1.9 : scenario più ottimista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0779A93-EFBD-5685-B23C-7FC2A7A0B6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848" y="1567983"/>
            <a:ext cx="9138304" cy="5140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98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94ED1-31B1-63A7-3300-5025B481F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AF0039E-AA3C-B994-3382-5DCA7608F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800" y="418734"/>
            <a:ext cx="7931733" cy="534567"/>
          </a:xfrm>
        </p:spPr>
        <p:txBody>
          <a:bodyPr/>
          <a:lstStyle/>
          <a:p>
            <a:r>
              <a:rPr lang="it-IT" dirty="0"/>
              <a:t>Esempio query, confronto tra due scenari opposti</a:t>
            </a:r>
            <a:br>
              <a:rPr lang="it-IT" dirty="0"/>
            </a:br>
            <a:endParaRPr lang="it-IT" dirty="0"/>
          </a:p>
        </p:txBody>
      </p:sp>
      <p:sp>
        <p:nvSpPr>
          <p:cNvPr id="5" name="Sottotitolo 1">
            <a:extLst>
              <a:ext uri="{FF2B5EF4-FFF2-40B4-BE49-F238E27FC236}">
                <a16:creationId xmlns:a16="http://schemas.microsoft.com/office/drawing/2014/main" id="{CA4F5304-F035-C5CA-B70F-2AAD89B2E313}"/>
              </a:ext>
            </a:extLst>
          </p:cNvPr>
          <p:cNvSpPr txBox="1">
            <a:spLocks/>
          </p:cNvSpPr>
          <p:nvPr/>
        </p:nvSpPr>
        <p:spPr>
          <a:xfrm>
            <a:off x="891800" y="1081544"/>
            <a:ext cx="7346346" cy="486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2133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marR="0" lvl="3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marR="0" lvl="4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marR="0" lvl="5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marR="0" lvl="6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marR="0" lvl="7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marR="0" lvl="8" indent="-3175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None/>
              <a:defRPr sz="1867" b="0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it-IT" dirty="0"/>
              <a:t>Esperimento SSP3.-7.0 : scenario più pessimista possibile</a:t>
            </a:r>
            <a:endParaRPr lang="it-IT" sz="1800" b="0" i="0" dirty="0">
              <a:effectLst/>
              <a:latin typeface="Menlo"/>
            </a:endParaRPr>
          </a:p>
          <a:p>
            <a:endParaRPr lang="it-IT" dirty="0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711FAC0C-4512-6E06-2068-5EEC85123D8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444" y="1563710"/>
            <a:ext cx="9045111" cy="5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03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25A283-8CBA-5E1E-1DA7-D4605541BB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7609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1F5CE0-E184-C8A3-ED6C-3C237D6F9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>
            <a:extLst>
              <a:ext uri="{FF2B5EF4-FFF2-40B4-BE49-F238E27FC236}">
                <a16:creationId xmlns:a16="http://schemas.microsoft.com/office/drawing/2014/main" id="{BB459FE7-D6B6-AE7F-0960-6AED0145DA0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48" y="3337966"/>
            <a:ext cx="3747052" cy="3747052"/>
          </a:xfrm>
          <a:prstGeom prst="rect">
            <a:avLst/>
          </a:prstGeom>
        </p:spPr>
      </p:pic>
      <p:pic>
        <p:nvPicPr>
          <p:cNvPr id="3" name="Picture 2" descr="Unibas: uno spazio per gli studenti ⋆ Comincenter">
            <a:extLst>
              <a:ext uri="{FF2B5EF4-FFF2-40B4-BE49-F238E27FC236}">
                <a16:creationId xmlns:a16="http://schemas.microsoft.com/office/drawing/2014/main" id="{4E4DCBB8-D897-ECD9-B3AD-6B62413EB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CasellaDiTesto 1078">
            <a:extLst>
              <a:ext uri="{FF2B5EF4-FFF2-40B4-BE49-F238E27FC236}">
                <a16:creationId xmlns:a16="http://schemas.microsoft.com/office/drawing/2014/main" id="{5F60B6A6-A313-08CB-B24C-E35FD9428F3A}"/>
              </a:ext>
            </a:extLst>
          </p:cNvPr>
          <p:cNvSpPr txBox="1"/>
          <p:nvPr/>
        </p:nvSpPr>
        <p:spPr>
          <a:xfrm>
            <a:off x="8806070" y="1764504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9FB5941-4017-66A5-2FE6-77BC2288EF6C}"/>
              </a:ext>
            </a:extLst>
          </p:cNvPr>
          <p:cNvCxnSpPr>
            <a:cxnSpLocks/>
          </p:cNvCxnSpPr>
          <p:nvPr/>
        </p:nvCxnSpPr>
        <p:spPr>
          <a:xfrm flipH="1">
            <a:off x="7761373" y="1905524"/>
            <a:ext cx="856951" cy="4806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9" name="Gruppo 1038">
            <a:extLst>
              <a:ext uri="{FF2B5EF4-FFF2-40B4-BE49-F238E27FC236}">
                <a16:creationId xmlns:a16="http://schemas.microsoft.com/office/drawing/2014/main" id="{8A18753B-C635-FBA0-C002-4325B0BAB265}"/>
              </a:ext>
            </a:extLst>
          </p:cNvPr>
          <p:cNvGrpSpPr/>
          <p:nvPr/>
        </p:nvGrpSpPr>
        <p:grpSpPr>
          <a:xfrm>
            <a:off x="1141471" y="622981"/>
            <a:ext cx="4853120" cy="5943236"/>
            <a:chOff x="1258226" y="1161158"/>
            <a:chExt cx="4853120" cy="5515433"/>
          </a:xfr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700" scaled="0"/>
          </a:gradFill>
        </p:grpSpPr>
        <p:sp>
          <p:nvSpPr>
            <p:cNvPr id="1036" name="Rettangolo con angoli arrotondati 1035">
              <a:extLst>
                <a:ext uri="{FF2B5EF4-FFF2-40B4-BE49-F238E27FC236}">
                  <a16:creationId xmlns:a16="http://schemas.microsoft.com/office/drawing/2014/main" id="{59DBF634-56CD-11E5-92D3-3CDA1E96213B}"/>
                </a:ext>
              </a:extLst>
            </p:cNvPr>
            <p:cNvSpPr/>
            <p:nvPr/>
          </p:nvSpPr>
          <p:spPr>
            <a:xfrm>
              <a:off x="2448097" y="277229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Agenzia Spaziale Europea.</a:t>
              </a:r>
            </a:p>
          </p:txBody>
        </p:sp>
        <p:sp>
          <p:nvSpPr>
            <p:cNvPr id="1033" name="Rettangolo con angoli arrotondati 1032">
              <a:extLst>
                <a:ext uri="{FF2B5EF4-FFF2-40B4-BE49-F238E27FC236}">
                  <a16:creationId xmlns:a16="http://schemas.microsoft.com/office/drawing/2014/main" id="{58BE5D96-D233-E88F-88EF-2D04F1189231}"/>
                </a:ext>
              </a:extLst>
            </p:cNvPr>
            <p:cNvSpPr/>
            <p:nvPr/>
          </p:nvSpPr>
          <p:spPr>
            <a:xfrm>
              <a:off x="2462725" y="1287548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     </a:t>
              </a:r>
              <a:r>
                <a:rPr lang="it-IT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ontserrat" panose="00000500000000000000" pitchFamily="2" charset="0"/>
                </a:rPr>
                <a:t>Commissione Europea.</a:t>
              </a:r>
            </a:p>
          </p:txBody>
        </p:sp>
        <p:sp>
          <p:nvSpPr>
            <p:cNvPr id="1029" name="Ovale 1028">
              <a:extLst>
                <a:ext uri="{FF2B5EF4-FFF2-40B4-BE49-F238E27FC236}">
                  <a16:creationId xmlns:a16="http://schemas.microsoft.com/office/drawing/2014/main" id="{F22F1E88-3301-50A7-D6C0-20E2FB3A3F95}"/>
                </a:ext>
              </a:extLst>
            </p:cNvPr>
            <p:cNvSpPr/>
            <p:nvPr/>
          </p:nvSpPr>
          <p:spPr>
            <a:xfrm>
              <a:off x="1258226" y="263714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2" name="Ovale 1031">
              <a:extLst>
                <a:ext uri="{FF2B5EF4-FFF2-40B4-BE49-F238E27FC236}">
                  <a16:creationId xmlns:a16="http://schemas.microsoft.com/office/drawing/2014/main" id="{148F74A9-B516-393A-901C-30537104416D}"/>
                </a:ext>
              </a:extLst>
            </p:cNvPr>
            <p:cNvSpPr/>
            <p:nvPr/>
          </p:nvSpPr>
          <p:spPr>
            <a:xfrm>
              <a:off x="1258226" y="1161158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7" name="Rettangolo con angoli arrotondati 1036">
              <a:extLst>
                <a:ext uri="{FF2B5EF4-FFF2-40B4-BE49-F238E27FC236}">
                  <a16:creationId xmlns:a16="http://schemas.microsoft.com/office/drawing/2014/main" id="{FF907336-8334-4D5E-D0E5-36B479B1C817}"/>
                </a:ext>
              </a:extLst>
            </p:cNvPr>
            <p:cNvSpPr/>
            <p:nvPr/>
          </p:nvSpPr>
          <p:spPr>
            <a:xfrm>
              <a:off x="2448097" y="4172396"/>
              <a:ext cx="3645348" cy="10171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0" name="Ovale 1029">
              <a:extLst>
                <a:ext uri="{FF2B5EF4-FFF2-40B4-BE49-F238E27FC236}">
                  <a16:creationId xmlns:a16="http://schemas.microsoft.com/office/drawing/2014/main" id="{E793EDA3-9B6A-E4DD-412E-138D6263AA64}"/>
                </a:ext>
              </a:extLst>
            </p:cNvPr>
            <p:cNvSpPr/>
            <p:nvPr/>
          </p:nvSpPr>
          <p:spPr>
            <a:xfrm>
              <a:off x="1258226" y="4019312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38" name="Rettangolo con angoli arrotondati 1037">
              <a:extLst>
                <a:ext uri="{FF2B5EF4-FFF2-40B4-BE49-F238E27FC236}">
                  <a16:creationId xmlns:a16="http://schemas.microsoft.com/office/drawing/2014/main" id="{790B3A9E-71DE-A17C-3D26-3E96DDC845B2}"/>
                </a:ext>
              </a:extLst>
            </p:cNvPr>
            <p:cNvSpPr/>
            <p:nvPr/>
          </p:nvSpPr>
          <p:spPr>
            <a:xfrm>
              <a:off x="2465998" y="5576489"/>
              <a:ext cx="3645348" cy="1018516"/>
            </a:xfrm>
            <a:prstGeom prst="round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endParaRPr lang="it-IT" dirty="0"/>
            </a:p>
            <a:p>
              <a:pPr marL="285750" indent="-285750" algn="ctr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31" name="Ovale 1030">
              <a:extLst>
                <a:ext uri="{FF2B5EF4-FFF2-40B4-BE49-F238E27FC236}">
                  <a16:creationId xmlns:a16="http://schemas.microsoft.com/office/drawing/2014/main" id="{172BD0A0-C61E-85EF-310F-DF54D5791D83}"/>
                </a:ext>
              </a:extLst>
            </p:cNvPr>
            <p:cNvSpPr/>
            <p:nvPr/>
          </p:nvSpPr>
          <p:spPr>
            <a:xfrm>
              <a:off x="1258226" y="5401477"/>
              <a:ext cx="1444918" cy="12751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040" name="Immagine 1039">
            <a:extLst>
              <a:ext uri="{FF2B5EF4-FFF2-40B4-BE49-F238E27FC236}">
                <a16:creationId xmlns:a16="http://schemas.microsoft.com/office/drawing/2014/main" id="{A783466D-291D-C4F1-9006-B40E8B032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86" t="-300" r="47458" b="300"/>
          <a:stretch/>
        </p:blipFill>
        <p:spPr>
          <a:xfrm>
            <a:off x="1356287" y="962408"/>
            <a:ext cx="1056058" cy="642743"/>
          </a:xfrm>
          <a:prstGeom prst="rect">
            <a:avLst/>
          </a:prstGeom>
        </p:spPr>
      </p:pic>
      <p:pic>
        <p:nvPicPr>
          <p:cNvPr id="1059" name="Immagine 1058">
            <a:extLst>
              <a:ext uri="{FF2B5EF4-FFF2-40B4-BE49-F238E27FC236}">
                <a16:creationId xmlns:a16="http://schemas.microsoft.com/office/drawing/2014/main" id="{285BA9DC-C93B-F785-7E03-1AFCAE0B500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457" y="4029555"/>
            <a:ext cx="903077" cy="676603"/>
          </a:xfrm>
          <a:prstGeom prst="rect">
            <a:avLst/>
          </a:prstGeom>
        </p:spPr>
      </p:pic>
      <p:pic>
        <p:nvPicPr>
          <p:cNvPr id="1060" name="Immagine 1059">
            <a:extLst>
              <a:ext uri="{FF2B5EF4-FFF2-40B4-BE49-F238E27FC236}">
                <a16:creationId xmlns:a16="http://schemas.microsoft.com/office/drawing/2014/main" id="{7925546A-D143-903E-E64B-EC52790D782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154" y="5469681"/>
            <a:ext cx="1142323" cy="225787"/>
          </a:xfrm>
          <a:prstGeom prst="rect">
            <a:avLst/>
          </a:prstGeom>
        </p:spPr>
      </p:pic>
      <p:pic>
        <p:nvPicPr>
          <p:cNvPr id="1061" name="Immagine 1060">
            <a:extLst>
              <a:ext uri="{FF2B5EF4-FFF2-40B4-BE49-F238E27FC236}">
                <a16:creationId xmlns:a16="http://schemas.microsoft.com/office/drawing/2014/main" id="{7D1153F9-08EF-7B41-F28B-A184CDDBF2A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78323" y="5710118"/>
            <a:ext cx="447655" cy="40091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D6C80FB-2951-C7FC-5F99-C5344CCDBAA2}"/>
              </a:ext>
            </a:extLst>
          </p:cNvPr>
          <p:cNvSpPr txBox="1"/>
          <p:nvPr/>
        </p:nvSpPr>
        <p:spPr>
          <a:xfrm>
            <a:off x="2698836" y="3992406"/>
            <a:ext cx="374705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Organizzazione europea per l'esercizio dei satelliti meteorologici.</a:t>
            </a:r>
            <a:endParaRPr lang="it-IT" sz="1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8C5E8B63-762C-8DEF-53F9-D112BB67E691}"/>
              </a:ext>
            </a:extLst>
          </p:cNvPr>
          <p:cNvSpPr txBox="1"/>
          <p:nvPr/>
        </p:nvSpPr>
        <p:spPr>
          <a:xfrm>
            <a:off x="2809654" y="5359600"/>
            <a:ext cx="29616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EEA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FRONTEX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EMSA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SATCEN</a:t>
            </a:r>
          </a:p>
          <a:p>
            <a:pPr marL="285750" indent="-285750" algn="l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ECMWF</a:t>
            </a:r>
            <a:endParaRPr lang="it-IT" b="0" i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 panose="00000500000000000000" pitchFamily="2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b="0" i="0" dirty="0">
              <a:effectLst/>
              <a:latin typeface="Montserrat" panose="00000500000000000000" pitchFamily="2" charset="0"/>
            </a:endParaRPr>
          </a:p>
          <a:p>
            <a:endParaRPr lang="it-IT" dirty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737D4B5-F30C-A846-2BC6-AD227F67E0FE}"/>
              </a:ext>
            </a:extLst>
          </p:cNvPr>
          <p:cNvCxnSpPr>
            <a:cxnSpLocks/>
            <a:stCxn id="1032" idx="2"/>
          </p:cNvCxnSpPr>
          <p:nvPr/>
        </p:nvCxnSpPr>
        <p:spPr>
          <a:xfrm flipH="1">
            <a:off x="242815" y="1309990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F3EB054B-39CC-4D0A-F937-DFCA5D2C06EF}"/>
              </a:ext>
            </a:extLst>
          </p:cNvPr>
          <p:cNvCxnSpPr>
            <a:cxnSpLocks/>
          </p:cNvCxnSpPr>
          <p:nvPr/>
        </p:nvCxnSpPr>
        <p:spPr>
          <a:xfrm>
            <a:off x="248478" y="1309990"/>
            <a:ext cx="0" cy="45692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CE2CC195-D54C-027C-941B-B918007EA991}"/>
              </a:ext>
            </a:extLst>
          </p:cNvPr>
          <p:cNvCxnSpPr>
            <a:cxnSpLocks/>
            <a:endCxn id="1031" idx="2"/>
          </p:cNvCxnSpPr>
          <p:nvPr/>
        </p:nvCxnSpPr>
        <p:spPr>
          <a:xfrm flipV="1">
            <a:off x="242815" y="5879208"/>
            <a:ext cx="898656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C9C51F30-6D0D-1098-AA76-AF8725446365}"/>
              </a:ext>
            </a:extLst>
          </p:cNvPr>
          <p:cNvCxnSpPr>
            <a:cxnSpLocks/>
          </p:cNvCxnSpPr>
          <p:nvPr/>
        </p:nvCxnSpPr>
        <p:spPr>
          <a:xfrm flipH="1">
            <a:off x="265950" y="2755895"/>
            <a:ext cx="898656" cy="17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E28B8829-973E-D3B6-C266-9C04EF475842}"/>
              </a:ext>
            </a:extLst>
          </p:cNvPr>
          <p:cNvCxnSpPr>
            <a:stCxn id="1030" idx="2"/>
          </p:cNvCxnSpPr>
          <p:nvPr/>
        </p:nvCxnSpPr>
        <p:spPr>
          <a:xfrm flipH="1">
            <a:off x="242815" y="4389836"/>
            <a:ext cx="89865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0" name="Picture 2">
            <a:extLst>
              <a:ext uri="{FF2B5EF4-FFF2-40B4-BE49-F238E27FC236}">
                <a16:creationId xmlns:a16="http://schemas.microsoft.com/office/drawing/2014/main" id="{CCB24768-DC2F-3EA7-435F-36F40C97C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957" y="6107143"/>
            <a:ext cx="852715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ulsante di azione: Home 1">
            <a:hlinkClick r:id="rId9" action="ppaction://hlinksldjump" highlightClick="1"/>
            <a:extLst>
              <a:ext uri="{FF2B5EF4-FFF2-40B4-BE49-F238E27FC236}">
                <a16:creationId xmlns:a16="http://schemas.microsoft.com/office/drawing/2014/main" id="{FF2C6667-ACE4-698E-C940-2DA788FE9991}"/>
              </a:ext>
            </a:extLst>
          </p:cNvPr>
          <p:cNvSpPr/>
          <p:nvPr/>
        </p:nvSpPr>
        <p:spPr>
          <a:xfrm>
            <a:off x="136032" y="6180163"/>
            <a:ext cx="556256" cy="596279"/>
          </a:xfrm>
          <a:prstGeom prst="actionButtonHome">
            <a:avLst/>
          </a:prstGeom>
          <a:noFill/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non definito">
            <a:extLst>
              <a:ext uri="{FF2B5EF4-FFF2-40B4-BE49-F238E27FC236}">
                <a16:creationId xmlns:a16="http://schemas.microsoft.com/office/drawing/2014/main" id="{E51674E0-56CC-FAAC-9953-B643C2839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41" y="2273104"/>
            <a:ext cx="1267978" cy="1267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175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EA921-08F6-48A8-B095-E6BD7A3FC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14F6EE4-A595-CA17-A21B-260E06584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1A420ED-2067-5F86-CE70-40EAC1FD50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C4E43C5-E50A-E827-1721-1F57737540E9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rgbClr val="33186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351C8689-9839-D99A-57BC-88655A52B573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bg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A26D303-0659-B14C-8303-9AFB6BC2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919" y="4604591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AB4FEA1D-5FA0-52DF-E580-F76FD9A65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D9EDAE-8BAF-E035-CDFC-D045049EFB48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misurazioni a terra;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isurazioni in volo;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su nave.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4D864D6-9587-4F9E-0740-E1C174F54A54}"/>
              </a:ext>
            </a:extLst>
          </p:cNvPr>
          <p:cNvSpPr txBox="1"/>
          <p:nvPr/>
        </p:nvSpPr>
        <p:spPr>
          <a:xfrm>
            <a:off x="6688284" y="2460138"/>
            <a:ext cx="2396983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Sentinels</a:t>
            </a:r>
            <a:endParaRPr lang="it-IT" b="1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 includono</a:t>
            </a:r>
          </a:p>
          <a:p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9177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BE06BF-DCFE-04E3-EDD8-CB66F623A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E0AC102-3CC4-8FC5-B56C-5F2B95241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9635" y="495692"/>
            <a:ext cx="8194400" cy="763600"/>
          </a:xfrm>
        </p:spPr>
        <p:txBody>
          <a:bodyPr/>
          <a:lstStyle/>
          <a:p>
            <a:r>
              <a:rPr lang="it-IT" dirty="0"/>
              <a:t>	</a:t>
            </a:r>
            <a:r>
              <a:rPr lang="it-IT" sz="3200" dirty="0">
                <a:latin typeface="Anton" pitchFamily="2" charset="0"/>
              </a:rPr>
              <a:t>DATI E INFORMAZIONE</a:t>
            </a:r>
            <a:br>
              <a:rPr lang="it-IT" sz="3200" dirty="0">
                <a:latin typeface="Anton" pitchFamily="2" charset="0"/>
              </a:rPr>
            </a:br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906709F-6CF6-CE1E-EE65-C1892172967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5244" y="2604013"/>
            <a:ext cx="1917451" cy="1917451"/>
          </a:xfrm>
          <a:prstGeom prst="rect">
            <a:avLst/>
          </a:prstGeom>
        </p:spPr>
      </p:pic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332ED236-4674-AFC7-4C8C-872ED5C6FA2D}"/>
              </a:ext>
            </a:extLst>
          </p:cNvPr>
          <p:cNvSpPr/>
          <p:nvPr/>
        </p:nvSpPr>
        <p:spPr>
          <a:xfrm>
            <a:off x="2515826" y="1319345"/>
            <a:ext cx="3101009" cy="4279363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endParaRPr lang="it-IT" sz="2400" u="sng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nton" pitchFamily="2" charset="0"/>
            </a:endParaRPr>
          </a:p>
          <a:p>
            <a:pPr algn="ctr"/>
            <a:r>
              <a:rPr lang="it-IT" sz="2400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on" pitchFamily="2" charset="0"/>
              </a:rPr>
              <a:t>DATI IN SITU</a:t>
            </a: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  <a:p>
            <a:pPr algn="ctr"/>
            <a:endParaRPr lang="it-IT" dirty="0">
              <a:latin typeface="Anton" pitchFamily="2" charset="0"/>
            </a:endParaRPr>
          </a:p>
        </p:txBody>
      </p:sp>
      <p:sp>
        <p:nvSpPr>
          <p:cNvPr id="19" name="Rettangolo con angoli arrotondati 18">
            <a:extLst>
              <a:ext uri="{FF2B5EF4-FFF2-40B4-BE49-F238E27FC236}">
                <a16:creationId xmlns:a16="http://schemas.microsoft.com/office/drawing/2014/main" id="{47B5414C-A5E2-8C5F-358D-E67A5838A1C2}"/>
              </a:ext>
            </a:extLst>
          </p:cNvPr>
          <p:cNvSpPr/>
          <p:nvPr/>
        </p:nvSpPr>
        <p:spPr>
          <a:xfrm>
            <a:off x="6278513" y="1289318"/>
            <a:ext cx="3101009" cy="4279363"/>
          </a:xfrm>
          <a:prstGeom prst="roundRect">
            <a:avLst/>
          </a:prstGeom>
          <a:solidFill>
            <a:srgbClr val="0436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2400" b="1" u="sng" dirty="0">
              <a:solidFill>
                <a:schemeClr val="tx1"/>
              </a:solidFill>
              <a:latin typeface="Anton" pitchFamily="2" charset="0"/>
            </a:endParaRPr>
          </a:p>
          <a:p>
            <a:pPr algn="ctr"/>
            <a:r>
              <a:rPr lang="it-IT" sz="2400" b="1" u="sng" dirty="0">
                <a:solidFill>
                  <a:schemeClr val="tx1"/>
                </a:solidFill>
                <a:latin typeface="Anton" pitchFamily="2" charset="0"/>
              </a:rPr>
              <a:t>DATI DA SATELLITI</a:t>
            </a:r>
          </a:p>
          <a:p>
            <a:pPr algn="ctr"/>
            <a:endParaRPr lang="it-IT" dirty="0">
              <a:solidFill>
                <a:schemeClr val="bg1"/>
              </a:solidFill>
            </a:endParaRPr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  <a:p>
            <a:pPr algn="ctr"/>
            <a:endParaRPr lang="it-IT" dirty="0"/>
          </a:p>
        </p:txBody>
      </p:sp>
      <p:pic>
        <p:nvPicPr>
          <p:cNvPr id="17" name="Immagine 16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3C0B010E-EF39-CB72-BAF1-5C7EEC83E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284" y="4521464"/>
            <a:ext cx="3762687" cy="2662479"/>
          </a:xfrm>
          <a:prstGeom prst="rect">
            <a:avLst/>
          </a:prstGeom>
        </p:spPr>
      </p:pic>
      <p:pic>
        <p:nvPicPr>
          <p:cNvPr id="2" name="Picture 2" descr="Unibas: uno spazio per gli studenti ⋆ Comincenter">
            <a:extLst>
              <a:ext uri="{FF2B5EF4-FFF2-40B4-BE49-F238E27FC236}">
                <a16:creationId xmlns:a16="http://schemas.microsoft.com/office/drawing/2014/main" id="{207E6541-6F3B-1196-1BC4-811140443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62" y="0"/>
            <a:ext cx="868038" cy="88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5EE6D2-B7FF-2FEB-7AC3-571EC79D8036}"/>
              </a:ext>
            </a:extLst>
          </p:cNvPr>
          <p:cNvSpPr txBox="1"/>
          <p:nvPr/>
        </p:nvSpPr>
        <p:spPr>
          <a:xfrm>
            <a:off x="2928445" y="2514561"/>
            <a:ext cx="2286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T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utti i dati provenienti da fonti diverse dai satelliti di osservazione della Terra:</a:t>
            </a:r>
          </a:p>
          <a:p>
            <a:endParaRPr lang="it-IT" b="0" i="0" dirty="0">
              <a:solidFill>
                <a:schemeClr val="bg1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misurazioni a terra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isurazioni in volo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Montserrat" panose="00000500000000000000" pitchFamily="2" charset="0"/>
              </a:rPr>
              <a:t>misurazioni </a:t>
            </a:r>
            <a:r>
              <a:rPr lang="it-IT" b="0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su nave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091561-E130-E201-B1D7-A75F3199374D}"/>
              </a:ext>
            </a:extLst>
          </p:cNvPr>
          <p:cNvSpPr txBox="1"/>
          <p:nvPr/>
        </p:nvSpPr>
        <p:spPr>
          <a:xfrm>
            <a:off x="6688284" y="2460138"/>
            <a:ext cx="239698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Il programma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Copernicus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si basa su una suite di satelliti chiamati: </a:t>
            </a:r>
            <a:r>
              <a:rPr lang="it-IT" b="1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Sentinels</a:t>
            </a:r>
            <a:r>
              <a:rPr lang="it-IT" b="1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Le missioni </a:t>
            </a:r>
            <a:r>
              <a:rPr lang="it-IT" b="0" i="0" dirty="0" err="1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includono</a:t>
            </a:r>
            <a:r>
              <a:rPr lang="it-IT" dirty="0">
                <a:solidFill>
                  <a:schemeClr val="tx1"/>
                </a:solidFill>
                <a:latin typeface="Montserrat" panose="00000500000000000000" pitchFamily="2" charset="0"/>
              </a:rPr>
              <a:t> </a:t>
            </a: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immagini radar e spettrali per il monitoraggio del territorio, degli oceani e dell'atmosfera.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  <a:p>
            <a:pPr marL="285750" indent="-285750" algn="ctr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it-IT" dirty="0">
              <a:latin typeface="Anton" pitchFamily="2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6661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36B00A-548B-8508-7B43-1623A1876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rasporto, satellite, veicolo spaziale, spazio&#10;&#10;Descrizione generata automaticamente">
            <a:extLst>
              <a:ext uri="{FF2B5EF4-FFF2-40B4-BE49-F238E27FC236}">
                <a16:creationId xmlns:a16="http://schemas.microsoft.com/office/drawing/2014/main" id="{578B2CDF-D40E-9082-81F2-95F1C72AA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6192">
            <a:off x="6503274" y="349282"/>
            <a:ext cx="2357028" cy="1703569"/>
          </a:xfrm>
          <a:prstGeom prst="rect">
            <a:avLst/>
          </a:prstGeom>
        </p:spPr>
      </p:pic>
      <p:pic>
        <p:nvPicPr>
          <p:cNvPr id="14" name="Immagine 13" descr="Immagine che contiene trasporto, veicolo spaziale, giallo, pialla/aereo&#10;&#10;Descrizione generata automaticamente">
            <a:extLst>
              <a:ext uri="{FF2B5EF4-FFF2-40B4-BE49-F238E27FC236}">
                <a16:creationId xmlns:a16="http://schemas.microsoft.com/office/drawing/2014/main" id="{2F0733D4-9675-4F3F-0CB9-08C3CF3A5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00573">
            <a:off x="3425548" y="585473"/>
            <a:ext cx="2454409" cy="1365546"/>
          </a:xfrm>
          <a:prstGeom prst="rect">
            <a:avLst/>
          </a:prstGeom>
        </p:spPr>
      </p:pic>
      <p:pic>
        <p:nvPicPr>
          <p:cNvPr id="22" name="Immagine 21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910605BC-BA76-A24E-E65E-ADC369B971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559" y="3672813"/>
            <a:ext cx="2612078" cy="1953601"/>
          </a:xfrm>
          <a:prstGeom prst="rect">
            <a:avLst/>
          </a:prstGeom>
        </p:spPr>
      </p:pic>
      <p:pic>
        <p:nvPicPr>
          <p:cNvPr id="24" name="Immagine 23" descr="Immagine che contiene trasporto, satellite, Stazione spaziale, veicolo spaziale&#10;&#10;Descrizione generata automaticamente">
            <a:extLst>
              <a:ext uri="{FF2B5EF4-FFF2-40B4-BE49-F238E27FC236}">
                <a16:creationId xmlns:a16="http://schemas.microsoft.com/office/drawing/2014/main" id="{904F8022-789E-8E25-3CA0-C5599AF3E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521866">
            <a:off x="5521480" y="5030807"/>
            <a:ext cx="2505013" cy="1876215"/>
          </a:xfrm>
          <a:prstGeom prst="rect">
            <a:avLst/>
          </a:prstGeom>
        </p:spPr>
      </p:pic>
      <p:pic>
        <p:nvPicPr>
          <p:cNvPr id="26" name="Immagine 25" descr="Immagine che contiene trasporto, satellite, veicolo spaziale&#10;&#10;Descrizione generata automaticamente">
            <a:extLst>
              <a:ext uri="{FF2B5EF4-FFF2-40B4-BE49-F238E27FC236}">
                <a16:creationId xmlns:a16="http://schemas.microsoft.com/office/drawing/2014/main" id="{67B36A8E-4543-D59D-DF4D-A3453DC7F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8107809">
            <a:off x="2291149" y="4213997"/>
            <a:ext cx="2925350" cy="1646980"/>
          </a:xfrm>
          <a:prstGeom prst="rect">
            <a:avLst/>
          </a:prstGeom>
        </p:spPr>
      </p:pic>
      <p:pic>
        <p:nvPicPr>
          <p:cNvPr id="28" name="Immagine 27" descr="Immagine che contiene trasporto&#10;&#10;Descrizione generata automaticamente">
            <a:extLst>
              <a:ext uri="{FF2B5EF4-FFF2-40B4-BE49-F238E27FC236}">
                <a16:creationId xmlns:a16="http://schemas.microsoft.com/office/drawing/2014/main" id="{B7ACBB20-148C-25A9-812E-1755F81D3C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6089" y="1966740"/>
            <a:ext cx="2358203" cy="146225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B90E096-4365-6B41-5F09-4AFF576F90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57" y="1300163"/>
            <a:ext cx="5324475" cy="4257675"/>
          </a:xfrm>
          <a:prstGeom prst="rect">
            <a:avLst/>
          </a:prstGeom>
        </p:spPr>
      </p:pic>
      <p:pic>
        <p:nvPicPr>
          <p:cNvPr id="7" name="Immagine 6" descr="Immagine che contiene trasporto, satellite, Stazione spaziale, spazio&#10;&#10;Descrizione generata automaticamente">
            <a:extLst>
              <a:ext uri="{FF2B5EF4-FFF2-40B4-BE49-F238E27FC236}">
                <a16:creationId xmlns:a16="http://schemas.microsoft.com/office/drawing/2014/main" id="{163C0534-3878-90F1-4011-19A26BE499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3632" y="1802417"/>
            <a:ext cx="1617092" cy="162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0961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Spazio esterno, spazio, Terra, pianeta&#10;&#10;Descrizione generata automaticamente">
            <a:extLst>
              <a:ext uri="{FF2B5EF4-FFF2-40B4-BE49-F238E27FC236}">
                <a16:creationId xmlns:a16="http://schemas.microsoft.com/office/drawing/2014/main" id="{E32B4338-1882-4447-CE6F-93BCCBA26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2371" y="0"/>
            <a:ext cx="12384371" cy="69974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61B8781-D7CD-2DAD-5E18-6F7D26902F13}"/>
              </a:ext>
            </a:extLst>
          </p:cNvPr>
          <p:cNvSpPr txBox="1"/>
          <p:nvPr/>
        </p:nvSpPr>
        <p:spPr>
          <a:xfrm>
            <a:off x="810764" y="1294934"/>
            <a:ext cx="468754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buFont typeface="Arial"/>
            </a:pPr>
            <a:r>
              <a:rPr lang="it-IT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SENTINEL-1</a:t>
            </a:r>
          </a:p>
          <a:p>
            <a:pPr algn="l"/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A42A0490-8E48-72D8-7CF8-FE8438073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1974">
            <a:off x="6660624" y="701070"/>
            <a:ext cx="5215357" cy="36876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6680C69-4493-F312-1515-17099BEA70F0}"/>
              </a:ext>
            </a:extLst>
          </p:cNvPr>
          <p:cNvSpPr txBox="1"/>
          <p:nvPr/>
        </p:nvSpPr>
        <p:spPr>
          <a:xfrm>
            <a:off x="670968" y="1910487"/>
            <a:ext cx="62712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E’</a:t>
            </a:r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 una missione composta da due satelliti per fornire servizi di:</a:t>
            </a:r>
          </a:p>
          <a:p>
            <a:r>
              <a:rPr lang="it-IT" b="0" i="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 panose="00000500000000000000" pitchFamily="2" charset="0"/>
              </a:rPr>
              <a:t>monitoraggio di aree terrestri e marine con immagini radar</a:t>
            </a:r>
            <a:r>
              <a:rPr lang="it-IT" b="0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endParaRPr lang="it-IT" b="0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Sentinel-1A è stato lanciato il 3 aprile 2014 ed è tuttora attivo;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Sentinel-1B è stato lanciato il 25 aprile 2016 ed è tuttora attivo</a:t>
            </a:r>
            <a:r>
              <a:rPr lang="it-IT" dirty="0">
                <a:solidFill>
                  <a:srgbClr val="202124"/>
                </a:solidFill>
                <a:latin typeface="Montserrat" panose="00000500000000000000" pitchFamily="2" charset="0"/>
              </a:rPr>
              <a:t>.</a:t>
            </a:r>
            <a:endParaRPr lang="it-IT" dirty="0">
              <a:solidFill>
                <a:schemeClr val="tx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214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Earth's Atmosphere Class by Slidesgo">
  <a:themeElements>
    <a:clrScheme name="Simple Light">
      <a:dk1>
        <a:srgbClr val="FFFFFF"/>
      </a:dk1>
      <a:lt1>
        <a:srgbClr val="979797"/>
      </a:lt1>
      <a:dk2>
        <a:srgbClr val="000000"/>
      </a:dk2>
      <a:lt2>
        <a:srgbClr val="061A38"/>
      </a:lt2>
      <a:accent1>
        <a:srgbClr val="052E3A"/>
      </a:accent1>
      <a:accent2>
        <a:srgbClr val="0088D3"/>
      </a:accent2>
      <a:accent3>
        <a:srgbClr val="00C970"/>
      </a:accent3>
      <a:accent4>
        <a:srgbClr val="740FA3"/>
      </a:accent4>
      <a:accent5>
        <a:srgbClr val="FF3121"/>
      </a:accent5>
      <a:accent6>
        <a:srgbClr val="FF9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Earth's Atmosphere Class by Slidesgo </Template>
  <TotalTime>1811</TotalTime>
  <Words>1733</Words>
  <Application>Microsoft Office PowerPoint</Application>
  <PresentationFormat>Widescreen</PresentationFormat>
  <Paragraphs>379</Paragraphs>
  <Slides>42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13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42</vt:i4>
      </vt:variant>
    </vt:vector>
  </HeadingPairs>
  <TitlesOfParts>
    <vt:vector size="57" baseType="lpstr">
      <vt:lpstr>Anton</vt:lpstr>
      <vt:lpstr>Arial</vt:lpstr>
      <vt:lpstr>Arial Narrow</vt:lpstr>
      <vt:lpstr>Barlow</vt:lpstr>
      <vt:lpstr>Barlow Light</vt:lpstr>
      <vt:lpstr>Calibri</vt:lpstr>
      <vt:lpstr>Chewy</vt:lpstr>
      <vt:lpstr>Consolas</vt:lpstr>
      <vt:lpstr>Gill Sans Ultra Bold Condensed</vt:lpstr>
      <vt:lpstr>Menlo</vt:lpstr>
      <vt:lpstr>Montserrat</vt:lpstr>
      <vt:lpstr>Proxima Nova</vt:lpstr>
      <vt:lpstr>Roboto</vt:lpstr>
      <vt:lpstr>Earth's Atmosphere Class by Slidesgo</vt:lpstr>
      <vt:lpstr>Slidesgo Final Pages</vt:lpstr>
      <vt:lpstr>Presentazione standard di PowerPoint</vt:lpstr>
      <vt:lpstr>Presentazione standard di PowerPoint</vt:lpstr>
      <vt:lpstr>Presentazione standard di PowerPoint</vt:lpstr>
      <vt:lpstr>Programma Copernicus</vt:lpstr>
      <vt:lpstr>Presentazione standard di PowerPoint</vt:lpstr>
      <vt:lpstr> DATI E INFORMAZIONE </vt:lpstr>
      <vt:lpstr> DATI E 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Parte sperimentale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Esempio query, confronto tra due scenari opposti </vt:lpstr>
      <vt:lpstr>Esempio query, confronto tra due scenari opposti 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Chiara Caporale</dc:creator>
  <cp:lastModifiedBy>Manuele Capece</cp:lastModifiedBy>
  <cp:revision>244</cp:revision>
  <dcterms:created xsi:type="dcterms:W3CDTF">2024-02-02T16:49:23Z</dcterms:created>
  <dcterms:modified xsi:type="dcterms:W3CDTF">2024-02-11T16:28:07Z</dcterms:modified>
</cp:coreProperties>
</file>